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444" r:id="rId3"/>
    <p:sldId id="445" r:id="rId4"/>
    <p:sldId id="448" r:id="rId5"/>
    <p:sldId id="447" r:id="rId6"/>
    <p:sldId id="449" r:id="rId7"/>
    <p:sldId id="450" r:id="rId8"/>
    <p:sldId id="451" r:id="rId9"/>
    <p:sldId id="452" r:id="rId10"/>
    <p:sldId id="453" r:id="rId11"/>
    <p:sldId id="45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B00"/>
    <a:srgbClr val="FF7D88"/>
    <a:srgbClr val="DDDDDD"/>
    <a:srgbClr val="FE7A7F"/>
    <a:srgbClr val="FEDAE2"/>
    <a:srgbClr val="F74F73"/>
    <a:srgbClr val="FF6994"/>
    <a:srgbClr val="FDFCD7"/>
    <a:srgbClr val="F97B7B"/>
    <a:srgbClr val="F7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85043" autoAdjust="0"/>
  </p:normalViewPr>
  <p:slideViewPr>
    <p:cSldViewPr snapToGrid="0">
      <p:cViewPr varScale="1">
        <p:scale>
          <a:sx n="110" d="100"/>
          <a:sy n="110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善仁 谷" userId="ebd55b26d75bc7ca" providerId="LiveId" clId="{28F4B0AB-1CAB-4A8A-BB3F-85EB41423AA0}"/>
    <pc:docChg chg="undo custSel addSld delSld modSld sldOrd">
      <pc:chgData name="善仁 谷" userId="ebd55b26d75bc7ca" providerId="LiveId" clId="{28F4B0AB-1CAB-4A8A-BB3F-85EB41423AA0}" dt="2024-05-16T08:43:00.250" v="4606" actId="20577"/>
      <pc:docMkLst>
        <pc:docMk/>
      </pc:docMkLst>
      <pc:sldChg chg="modSp mod">
        <pc:chgData name="善仁 谷" userId="ebd55b26d75bc7ca" providerId="LiveId" clId="{28F4B0AB-1CAB-4A8A-BB3F-85EB41423AA0}" dt="2024-05-16T05:53:06.724" v="2" actId="20577"/>
        <pc:sldMkLst>
          <pc:docMk/>
          <pc:sldMk cId="2985480908" sldId="295"/>
        </pc:sldMkLst>
        <pc:spChg chg="mod">
          <ac:chgData name="善仁 谷" userId="ebd55b26d75bc7ca" providerId="LiveId" clId="{28F4B0AB-1CAB-4A8A-BB3F-85EB41423AA0}" dt="2024-05-16T05:53:06.724" v="2" actId="20577"/>
          <ac:spMkLst>
            <pc:docMk/>
            <pc:sldMk cId="2985480908" sldId="295"/>
            <ac:spMk id="3" creationId="{41F257A1-BF60-422A-8E15-0B3970D9C2AA}"/>
          </ac:spMkLst>
        </pc:spChg>
      </pc:sldChg>
      <pc:sldChg chg="del">
        <pc:chgData name="善仁 谷" userId="ebd55b26d75bc7ca" providerId="LiveId" clId="{28F4B0AB-1CAB-4A8A-BB3F-85EB41423AA0}" dt="2024-05-16T06:40:42.281" v="3" actId="47"/>
        <pc:sldMkLst>
          <pc:docMk/>
          <pc:sldMk cId="1844521496" sldId="441"/>
        </pc:sldMkLst>
      </pc:sldChg>
      <pc:sldChg chg="del">
        <pc:chgData name="善仁 谷" userId="ebd55b26d75bc7ca" providerId="LiveId" clId="{28F4B0AB-1CAB-4A8A-BB3F-85EB41423AA0}" dt="2024-05-16T06:40:45.288" v="5" actId="47"/>
        <pc:sldMkLst>
          <pc:docMk/>
          <pc:sldMk cId="342222188" sldId="442"/>
        </pc:sldMkLst>
      </pc:sldChg>
      <pc:sldChg chg="del">
        <pc:chgData name="善仁 谷" userId="ebd55b26d75bc7ca" providerId="LiveId" clId="{28F4B0AB-1CAB-4A8A-BB3F-85EB41423AA0}" dt="2024-05-16T06:40:43.407" v="4" actId="47"/>
        <pc:sldMkLst>
          <pc:docMk/>
          <pc:sldMk cId="519083015" sldId="443"/>
        </pc:sldMkLst>
      </pc:sldChg>
      <pc:sldChg chg="addSp delSp modSp mod">
        <pc:chgData name="善仁 谷" userId="ebd55b26d75bc7ca" providerId="LiveId" clId="{28F4B0AB-1CAB-4A8A-BB3F-85EB41423AA0}" dt="2024-05-16T07:19:04.318" v="962" actId="478"/>
        <pc:sldMkLst>
          <pc:docMk/>
          <pc:sldMk cId="3926196338" sldId="444"/>
        </pc:sldMkLst>
        <pc:spChg chg="del">
          <ac:chgData name="善仁 谷" userId="ebd55b26d75bc7ca" providerId="LiveId" clId="{28F4B0AB-1CAB-4A8A-BB3F-85EB41423AA0}" dt="2024-05-16T06:41:03.659" v="16" actId="478"/>
          <ac:spMkLst>
            <pc:docMk/>
            <pc:sldMk cId="3926196338" sldId="444"/>
            <ac:spMk id="6" creationId="{616612FC-E41C-AD3F-5C92-DEB64FCF85C4}"/>
          </ac:spMkLst>
        </pc:spChg>
        <pc:spChg chg="add mod">
          <ac:chgData name="善仁 谷" userId="ebd55b26d75bc7ca" providerId="LiveId" clId="{28F4B0AB-1CAB-4A8A-BB3F-85EB41423AA0}" dt="2024-05-16T07:18:07.645" v="937" actId="20577"/>
          <ac:spMkLst>
            <pc:docMk/>
            <pc:sldMk cId="3926196338" sldId="444"/>
            <ac:spMk id="10" creationId="{39AA5A76-ACAF-F250-C487-252EF315E786}"/>
          </ac:spMkLst>
        </pc:spChg>
        <pc:spChg chg="add mod">
          <ac:chgData name="善仁 谷" userId="ebd55b26d75bc7ca" providerId="LiveId" clId="{28F4B0AB-1CAB-4A8A-BB3F-85EB41423AA0}" dt="2024-05-16T07:16:13.358" v="864" actId="1076"/>
          <ac:spMkLst>
            <pc:docMk/>
            <pc:sldMk cId="3926196338" sldId="444"/>
            <ac:spMk id="11" creationId="{CDCCADAD-F68A-D035-F576-220C345C7722}"/>
          </ac:spMkLst>
        </pc:spChg>
        <pc:spChg chg="mod">
          <ac:chgData name="善仁 谷" userId="ebd55b26d75bc7ca" providerId="LiveId" clId="{28F4B0AB-1CAB-4A8A-BB3F-85EB41423AA0}" dt="2024-05-16T06:40:57.928" v="15" actId="20577"/>
          <ac:spMkLst>
            <pc:docMk/>
            <pc:sldMk cId="3926196338" sldId="444"/>
            <ac:spMk id="20" creationId="{B8CEF076-9430-A672-0000-1E851FF0FA30}"/>
          </ac:spMkLst>
        </pc:spChg>
        <pc:spChg chg="add mod">
          <ac:chgData name="善仁 谷" userId="ebd55b26d75bc7ca" providerId="LiveId" clId="{28F4B0AB-1CAB-4A8A-BB3F-85EB41423AA0}" dt="2024-05-16T06:53:24.867" v="492" actId="207"/>
          <ac:spMkLst>
            <pc:docMk/>
            <pc:sldMk cId="3926196338" sldId="444"/>
            <ac:spMk id="21" creationId="{977FCDA0-4E93-9134-2184-3129082F1DF9}"/>
          </ac:spMkLst>
        </pc:spChg>
        <pc:spChg chg="add mod">
          <ac:chgData name="善仁 谷" userId="ebd55b26d75bc7ca" providerId="LiveId" clId="{28F4B0AB-1CAB-4A8A-BB3F-85EB41423AA0}" dt="2024-05-16T07:16:18.283" v="875" actId="1035"/>
          <ac:spMkLst>
            <pc:docMk/>
            <pc:sldMk cId="3926196338" sldId="444"/>
            <ac:spMk id="22" creationId="{5B52EB33-CC67-81FF-1827-7B3D2CA1A25D}"/>
          </ac:spMkLst>
        </pc:spChg>
        <pc:spChg chg="add mod">
          <ac:chgData name="善仁 谷" userId="ebd55b26d75bc7ca" providerId="LiveId" clId="{28F4B0AB-1CAB-4A8A-BB3F-85EB41423AA0}" dt="2024-05-16T07:16:18.283" v="875" actId="1035"/>
          <ac:spMkLst>
            <pc:docMk/>
            <pc:sldMk cId="3926196338" sldId="444"/>
            <ac:spMk id="24" creationId="{4631C445-D9F0-A74B-8F55-C2285BF4D636}"/>
          </ac:spMkLst>
        </pc:spChg>
        <pc:spChg chg="add mod">
          <ac:chgData name="善仁 谷" userId="ebd55b26d75bc7ca" providerId="LiveId" clId="{28F4B0AB-1CAB-4A8A-BB3F-85EB41423AA0}" dt="2024-05-16T07:16:18.283" v="875" actId="1035"/>
          <ac:spMkLst>
            <pc:docMk/>
            <pc:sldMk cId="3926196338" sldId="444"/>
            <ac:spMk id="26" creationId="{A7DFE411-E6FE-E8D8-A2AF-5F5A3E50EE4A}"/>
          </ac:spMkLst>
        </pc:spChg>
        <pc:spChg chg="add mod ord">
          <ac:chgData name="善仁 谷" userId="ebd55b26d75bc7ca" providerId="LiveId" clId="{28F4B0AB-1CAB-4A8A-BB3F-85EB41423AA0}" dt="2024-05-16T07:16:55.959" v="890" actId="14100"/>
          <ac:spMkLst>
            <pc:docMk/>
            <pc:sldMk cId="3926196338" sldId="444"/>
            <ac:spMk id="27" creationId="{709C2BFE-C799-EB06-52C2-EE04C26BAD95}"/>
          </ac:spMkLst>
        </pc:spChg>
        <pc:spChg chg="add mod ord">
          <ac:chgData name="善仁 谷" userId="ebd55b26d75bc7ca" providerId="LiveId" clId="{28F4B0AB-1CAB-4A8A-BB3F-85EB41423AA0}" dt="2024-05-16T07:17:08.198" v="899" actId="171"/>
          <ac:spMkLst>
            <pc:docMk/>
            <pc:sldMk cId="3926196338" sldId="444"/>
            <ac:spMk id="28" creationId="{0F647CD6-F0AC-79BA-07F5-2A2417951FA9}"/>
          </ac:spMkLst>
        </pc:spChg>
        <pc:spChg chg="add mod ord">
          <ac:chgData name="善仁 谷" userId="ebd55b26d75bc7ca" providerId="LiveId" clId="{28F4B0AB-1CAB-4A8A-BB3F-85EB41423AA0}" dt="2024-05-16T07:17:15.151" v="905" actId="171"/>
          <ac:spMkLst>
            <pc:docMk/>
            <pc:sldMk cId="3926196338" sldId="444"/>
            <ac:spMk id="29" creationId="{9F92ED5D-4DE0-7FDA-7E98-F1F001F288DF}"/>
          </ac:spMkLst>
        </pc:spChg>
        <pc:spChg chg="add mod ord">
          <ac:chgData name="善仁 谷" userId="ebd55b26d75bc7ca" providerId="LiveId" clId="{28F4B0AB-1CAB-4A8A-BB3F-85EB41423AA0}" dt="2024-05-16T07:17:28.452" v="917" actId="1036"/>
          <ac:spMkLst>
            <pc:docMk/>
            <pc:sldMk cId="3926196338" sldId="444"/>
            <ac:spMk id="30" creationId="{8F140C3F-0B73-A838-E573-4819E2BEE33E}"/>
          </ac:spMkLst>
        </pc:spChg>
        <pc:spChg chg="add mod ord">
          <ac:chgData name="善仁 谷" userId="ebd55b26d75bc7ca" providerId="LiveId" clId="{28F4B0AB-1CAB-4A8A-BB3F-85EB41423AA0}" dt="2024-05-16T07:17:39.697" v="927" actId="1035"/>
          <ac:spMkLst>
            <pc:docMk/>
            <pc:sldMk cId="3926196338" sldId="444"/>
            <ac:spMk id="31" creationId="{928EA023-C946-AA39-2259-0C757CB38281}"/>
          </ac:spMkLst>
        </pc:spChg>
        <pc:picChg chg="add mod">
          <ac:chgData name="善仁 谷" userId="ebd55b26d75bc7ca" providerId="LiveId" clId="{28F4B0AB-1CAB-4A8A-BB3F-85EB41423AA0}" dt="2024-05-16T06:41:26.436" v="26" actId="1076"/>
          <ac:picMkLst>
            <pc:docMk/>
            <pc:sldMk cId="3926196338" sldId="444"/>
            <ac:picMk id="2" creationId="{1955D9F5-79E7-1723-9490-42B34485D8E9}"/>
          </ac:picMkLst>
        </pc:picChg>
        <pc:picChg chg="add mod">
          <ac:chgData name="善仁 谷" userId="ebd55b26d75bc7ca" providerId="LiveId" clId="{28F4B0AB-1CAB-4A8A-BB3F-85EB41423AA0}" dt="2024-05-16T06:41:40.520" v="32" actId="1076"/>
          <ac:picMkLst>
            <pc:docMk/>
            <pc:sldMk cId="3926196338" sldId="444"/>
            <ac:picMk id="3" creationId="{38DD4C3C-AB8C-67A6-CD24-E9E36087486D}"/>
          </ac:picMkLst>
        </pc:picChg>
        <pc:picChg chg="mod modCrop">
          <ac:chgData name="善仁 谷" userId="ebd55b26d75bc7ca" providerId="LiveId" clId="{28F4B0AB-1CAB-4A8A-BB3F-85EB41423AA0}" dt="2024-05-16T06:41:42.365" v="33" actId="1076"/>
          <ac:picMkLst>
            <pc:docMk/>
            <pc:sldMk cId="3926196338" sldId="444"/>
            <ac:picMk id="5" creationId="{C54FD05D-F0F9-2A13-F61B-343D02357C5B}"/>
          </ac:picMkLst>
        </pc:picChg>
        <pc:picChg chg="add mod">
          <ac:chgData name="善仁 谷" userId="ebd55b26d75bc7ca" providerId="LiveId" clId="{28F4B0AB-1CAB-4A8A-BB3F-85EB41423AA0}" dt="2024-05-16T06:42:02.816" v="37" actId="14100"/>
          <ac:picMkLst>
            <pc:docMk/>
            <pc:sldMk cId="3926196338" sldId="444"/>
            <ac:picMk id="7" creationId="{69EE772D-852A-52D4-BF78-D942DBC7A66F}"/>
          </ac:picMkLst>
        </pc:picChg>
        <pc:picChg chg="add del">
          <ac:chgData name="善仁 谷" userId="ebd55b26d75bc7ca" providerId="LiveId" clId="{28F4B0AB-1CAB-4A8A-BB3F-85EB41423AA0}" dt="2024-05-16T06:42:09.184" v="39" actId="22"/>
          <ac:picMkLst>
            <pc:docMk/>
            <pc:sldMk cId="3926196338" sldId="444"/>
            <ac:picMk id="9" creationId="{3917D85C-4B8F-B658-6BBB-31459C1C182D}"/>
          </ac:picMkLst>
        </pc:picChg>
        <pc:picChg chg="add mod">
          <ac:chgData name="善仁 谷" userId="ebd55b26d75bc7ca" providerId="LiveId" clId="{28F4B0AB-1CAB-4A8A-BB3F-85EB41423AA0}" dt="2024-05-16T07:16:18.283" v="875" actId="1035"/>
          <ac:picMkLst>
            <pc:docMk/>
            <pc:sldMk cId="3926196338" sldId="444"/>
            <ac:picMk id="13" creationId="{812D62B5-AA51-DCFB-C8BB-4090EAD8F18F}"/>
          </ac:picMkLst>
        </pc:picChg>
        <pc:picChg chg="add mod">
          <ac:chgData name="善仁 谷" userId="ebd55b26d75bc7ca" providerId="LiveId" clId="{28F4B0AB-1CAB-4A8A-BB3F-85EB41423AA0}" dt="2024-05-16T07:16:18.283" v="875" actId="1035"/>
          <ac:picMkLst>
            <pc:docMk/>
            <pc:sldMk cId="3926196338" sldId="444"/>
            <ac:picMk id="15" creationId="{95CD568A-BD64-11BF-6C7E-3963A40A6994}"/>
          </ac:picMkLst>
        </pc:picChg>
        <pc:picChg chg="add del mod">
          <ac:chgData name="善仁 谷" userId="ebd55b26d75bc7ca" providerId="LiveId" clId="{28F4B0AB-1CAB-4A8A-BB3F-85EB41423AA0}" dt="2024-05-16T07:19:04.318" v="962" actId="478"/>
          <ac:picMkLst>
            <pc:docMk/>
            <pc:sldMk cId="3926196338" sldId="444"/>
            <ac:picMk id="16" creationId="{35FC8F3C-F80F-CE7B-CD99-DEBAA9B488BD}"/>
          </ac:picMkLst>
        </pc:picChg>
        <pc:picChg chg="del">
          <ac:chgData name="善仁 谷" userId="ebd55b26d75bc7ca" providerId="LiveId" clId="{28F4B0AB-1CAB-4A8A-BB3F-85EB41423AA0}" dt="2024-05-16T06:41:04.355" v="17" actId="478"/>
          <ac:picMkLst>
            <pc:docMk/>
            <pc:sldMk cId="3926196338" sldId="444"/>
            <ac:picMk id="17" creationId="{108DC348-19E5-2AB4-00ED-26D18D669D43}"/>
          </ac:picMkLst>
        </pc:picChg>
        <pc:picChg chg="add del mod">
          <ac:chgData name="善仁 谷" userId="ebd55b26d75bc7ca" providerId="LiveId" clId="{28F4B0AB-1CAB-4A8A-BB3F-85EB41423AA0}" dt="2024-05-16T06:53:28.866" v="493" actId="478"/>
          <ac:picMkLst>
            <pc:docMk/>
            <pc:sldMk cId="3926196338" sldId="444"/>
            <ac:picMk id="18" creationId="{C12AD3A7-2C80-EA05-9EE2-742DD6618A04}"/>
          </ac:picMkLst>
        </pc:picChg>
        <pc:picChg chg="del mod">
          <ac:chgData name="善仁 谷" userId="ebd55b26d75bc7ca" providerId="LiveId" clId="{28F4B0AB-1CAB-4A8A-BB3F-85EB41423AA0}" dt="2024-05-16T06:41:18.904" v="23" actId="478"/>
          <ac:picMkLst>
            <pc:docMk/>
            <pc:sldMk cId="3926196338" sldId="444"/>
            <ac:picMk id="19" creationId="{0F8F0ADA-DEE1-0D6C-8F57-1CBB133BD0EB}"/>
          </ac:picMkLst>
        </pc:picChg>
        <pc:picChg chg="add mod">
          <ac:chgData name="善仁 谷" userId="ebd55b26d75bc7ca" providerId="LiveId" clId="{28F4B0AB-1CAB-4A8A-BB3F-85EB41423AA0}" dt="2024-05-16T07:16:18.283" v="875" actId="1035"/>
          <ac:picMkLst>
            <pc:docMk/>
            <pc:sldMk cId="3926196338" sldId="444"/>
            <ac:picMk id="23" creationId="{3813E4F7-9F26-13C9-0470-A9E506CA0AD2}"/>
          </ac:picMkLst>
        </pc:picChg>
        <pc:picChg chg="add mod">
          <ac:chgData name="善仁 谷" userId="ebd55b26d75bc7ca" providerId="LiveId" clId="{28F4B0AB-1CAB-4A8A-BB3F-85EB41423AA0}" dt="2024-05-16T07:16:18.283" v="875" actId="1035"/>
          <ac:picMkLst>
            <pc:docMk/>
            <pc:sldMk cId="3926196338" sldId="444"/>
            <ac:picMk id="25" creationId="{A78B29D8-DA6A-AB62-D3B3-FCE8D1A539B8}"/>
          </ac:picMkLst>
        </pc:picChg>
      </pc:sldChg>
      <pc:sldChg chg="delSp modSp mod ord">
        <pc:chgData name="善仁 谷" userId="ebd55b26d75bc7ca" providerId="LiveId" clId="{28F4B0AB-1CAB-4A8A-BB3F-85EB41423AA0}" dt="2024-05-16T08:30:09.656" v="3788" actId="1038"/>
        <pc:sldMkLst>
          <pc:docMk/>
          <pc:sldMk cId="2727989063" sldId="445"/>
        </pc:sldMkLst>
        <pc:spChg chg="del">
          <ac:chgData name="善仁 谷" userId="ebd55b26d75bc7ca" providerId="LiveId" clId="{28F4B0AB-1CAB-4A8A-BB3F-85EB41423AA0}" dt="2024-05-16T07:18:45.115" v="959" actId="478"/>
          <ac:spMkLst>
            <pc:docMk/>
            <pc:sldMk cId="2727989063" sldId="445"/>
            <ac:spMk id="9" creationId="{4B961106-26DC-F37B-D9B6-3D3086D09152}"/>
          </ac:spMkLst>
        </pc:spChg>
        <pc:spChg chg="del">
          <ac:chgData name="善仁 谷" userId="ebd55b26d75bc7ca" providerId="LiveId" clId="{28F4B0AB-1CAB-4A8A-BB3F-85EB41423AA0}" dt="2024-05-16T07:18:37.024" v="944" actId="478"/>
          <ac:spMkLst>
            <pc:docMk/>
            <pc:sldMk cId="2727989063" sldId="445"/>
            <ac:spMk id="10" creationId="{96D161D0-42AC-FB89-103A-AAA857063845}"/>
          </ac:spMkLst>
        </pc:spChg>
        <pc:spChg chg="mod">
          <ac:chgData name="善仁 谷" userId="ebd55b26d75bc7ca" providerId="LiveId" clId="{28F4B0AB-1CAB-4A8A-BB3F-85EB41423AA0}" dt="2024-05-16T07:18:52.131" v="961" actId="20577"/>
          <ac:spMkLst>
            <pc:docMk/>
            <pc:sldMk cId="2727989063" sldId="445"/>
            <ac:spMk id="12" creationId="{49C442E3-F847-40FD-7D67-A44D43D90058}"/>
          </ac:spMkLst>
        </pc:spChg>
        <pc:spChg chg="mod">
          <ac:chgData name="善仁 谷" userId="ebd55b26d75bc7ca" providerId="LiveId" clId="{28F4B0AB-1CAB-4A8A-BB3F-85EB41423AA0}" dt="2024-05-16T07:18:41.585" v="957" actId="20577"/>
          <ac:spMkLst>
            <pc:docMk/>
            <pc:sldMk cId="2727989063" sldId="445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8:30:09.656" v="3788" actId="1038"/>
          <ac:spMkLst>
            <pc:docMk/>
            <pc:sldMk cId="2727989063" sldId="445"/>
            <ac:spMk id="21" creationId="{7D20BE54-8B90-BAEB-4883-DE40AC5E864A}"/>
          </ac:spMkLst>
        </pc:spChg>
        <pc:spChg chg="del">
          <ac:chgData name="善仁 谷" userId="ebd55b26d75bc7ca" providerId="LiveId" clId="{28F4B0AB-1CAB-4A8A-BB3F-85EB41423AA0}" dt="2024-05-16T07:18:33.905" v="943" actId="478"/>
          <ac:spMkLst>
            <pc:docMk/>
            <pc:sldMk cId="2727989063" sldId="445"/>
            <ac:spMk id="42" creationId="{50E33560-F505-2C57-E473-C13CD47455B1}"/>
          </ac:spMkLst>
        </pc:spChg>
        <pc:spChg chg="del">
          <ac:chgData name="善仁 谷" userId="ebd55b26d75bc7ca" providerId="LiveId" clId="{28F4B0AB-1CAB-4A8A-BB3F-85EB41423AA0}" dt="2024-05-16T07:18:33.905" v="943" actId="478"/>
          <ac:spMkLst>
            <pc:docMk/>
            <pc:sldMk cId="2727989063" sldId="445"/>
            <ac:spMk id="43" creationId="{C0F6BBC2-E6AC-F7CA-925B-BE66814B7312}"/>
          </ac:spMkLst>
        </pc:spChg>
        <pc:picChg chg="del">
          <ac:chgData name="善仁 谷" userId="ebd55b26d75bc7ca" providerId="LiveId" clId="{28F4B0AB-1CAB-4A8A-BB3F-85EB41423AA0}" dt="2024-05-16T07:18:44.109" v="958" actId="478"/>
          <ac:picMkLst>
            <pc:docMk/>
            <pc:sldMk cId="2727989063" sldId="445"/>
            <ac:picMk id="7" creationId="{2501B540-5A11-AF9F-06B8-2E6F8C2473A0}"/>
          </ac:picMkLst>
        </pc:picChg>
        <pc:picChg chg="del">
          <ac:chgData name="善仁 谷" userId="ebd55b26d75bc7ca" providerId="LiveId" clId="{28F4B0AB-1CAB-4A8A-BB3F-85EB41423AA0}" dt="2024-05-16T07:18:33.905" v="943" actId="478"/>
          <ac:picMkLst>
            <pc:docMk/>
            <pc:sldMk cId="2727989063" sldId="445"/>
            <ac:picMk id="28" creationId="{F8155356-65BE-3584-8F3F-26AEAFC64BBB}"/>
          </ac:picMkLst>
        </pc:picChg>
        <pc:picChg chg="del">
          <ac:chgData name="善仁 谷" userId="ebd55b26d75bc7ca" providerId="LiveId" clId="{28F4B0AB-1CAB-4A8A-BB3F-85EB41423AA0}" dt="2024-05-16T07:18:33.905" v="943" actId="478"/>
          <ac:picMkLst>
            <pc:docMk/>
            <pc:sldMk cId="2727989063" sldId="445"/>
            <ac:picMk id="38" creationId="{0DC8787B-29B2-483C-7637-D0A1716663AB}"/>
          </ac:picMkLst>
        </pc:picChg>
        <pc:picChg chg="del">
          <ac:chgData name="善仁 谷" userId="ebd55b26d75bc7ca" providerId="LiveId" clId="{28F4B0AB-1CAB-4A8A-BB3F-85EB41423AA0}" dt="2024-05-16T07:18:33.905" v="943" actId="478"/>
          <ac:picMkLst>
            <pc:docMk/>
            <pc:sldMk cId="2727989063" sldId="445"/>
            <ac:picMk id="41" creationId="{C1199905-3B42-0729-B0B1-30D4EE2CC7BF}"/>
          </ac:picMkLst>
        </pc:picChg>
      </pc:sldChg>
      <pc:sldChg chg="del">
        <pc:chgData name="善仁 谷" userId="ebd55b26d75bc7ca" providerId="LiveId" clId="{28F4B0AB-1CAB-4A8A-BB3F-85EB41423AA0}" dt="2024-05-16T07:19:12.847" v="963" actId="47"/>
        <pc:sldMkLst>
          <pc:docMk/>
          <pc:sldMk cId="321857407" sldId="446"/>
        </pc:sldMkLst>
      </pc:sldChg>
      <pc:sldChg chg="delSp modSp add mod ord">
        <pc:chgData name="善仁 谷" userId="ebd55b26d75bc7ca" providerId="LiveId" clId="{28F4B0AB-1CAB-4A8A-BB3F-85EB41423AA0}" dt="2024-05-16T07:55:44.429" v="1877" actId="1076"/>
        <pc:sldMkLst>
          <pc:docMk/>
          <pc:sldMk cId="1741203997" sldId="447"/>
        </pc:sldMkLst>
        <pc:spChg chg="del">
          <ac:chgData name="善仁 谷" userId="ebd55b26d75bc7ca" providerId="LiveId" clId="{28F4B0AB-1CAB-4A8A-BB3F-85EB41423AA0}" dt="2024-05-16T07:55:28.653" v="1855" actId="478"/>
          <ac:spMkLst>
            <pc:docMk/>
            <pc:sldMk cId="1741203997" sldId="447"/>
            <ac:spMk id="9" creationId="{4B961106-26DC-F37B-D9B6-3D3086D09152}"/>
          </ac:spMkLst>
        </pc:spChg>
        <pc:spChg chg="del">
          <ac:chgData name="善仁 谷" userId="ebd55b26d75bc7ca" providerId="LiveId" clId="{28F4B0AB-1CAB-4A8A-BB3F-85EB41423AA0}" dt="2024-05-16T07:55:26.404" v="1853" actId="478"/>
          <ac:spMkLst>
            <pc:docMk/>
            <pc:sldMk cId="1741203997" sldId="447"/>
            <ac:spMk id="10" creationId="{96D161D0-42AC-FB89-103A-AAA857063845}"/>
          </ac:spMkLst>
        </pc:spChg>
        <pc:spChg chg="del">
          <ac:chgData name="善仁 谷" userId="ebd55b26d75bc7ca" providerId="LiveId" clId="{28F4B0AB-1CAB-4A8A-BB3F-85EB41423AA0}" dt="2024-05-16T07:55:40.904" v="1876" actId="478"/>
          <ac:spMkLst>
            <pc:docMk/>
            <pc:sldMk cId="1741203997" sldId="447"/>
            <ac:spMk id="12" creationId="{49C442E3-F847-40FD-7D67-A44D43D90058}"/>
          </ac:spMkLst>
        </pc:spChg>
        <pc:spChg chg="mod">
          <ac:chgData name="善仁 谷" userId="ebd55b26d75bc7ca" providerId="LiveId" clId="{28F4B0AB-1CAB-4A8A-BB3F-85EB41423AA0}" dt="2024-05-16T07:55:38.250" v="1875" actId="14100"/>
          <ac:spMkLst>
            <pc:docMk/>
            <pc:sldMk cId="1741203997" sldId="447"/>
            <ac:spMk id="20" creationId="{B8CEF076-9430-A672-0000-1E851FF0FA30}"/>
          </ac:spMkLst>
        </pc:spChg>
        <pc:spChg chg="del">
          <ac:chgData name="善仁 谷" userId="ebd55b26d75bc7ca" providerId="LiveId" clId="{28F4B0AB-1CAB-4A8A-BB3F-85EB41423AA0}" dt="2024-05-16T07:55:26.404" v="1853" actId="478"/>
          <ac:spMkLst>
            <pc:docMk/>
            <pc:sldMk cId="1741203997" sldId="447"/>
            <ac:spMk id="21" creationId="{7D20BE54-8B90-BAEB-4883-DE40AC5E864A}"/>
          </ac:spMkLst>
        </pc:spChg>
        <pc:spChg chg="del">
          <ac:chgData name="善仁 谷" userId="ebd55b26d75bc7ca" providerId="LiveId" clId="{28F4B0AB-1CAB-4A8A-BB3F-85EB41423AA0}" dt="2024-05-16T07:55:26.404" v="1853" actId="478"/>
          <ac:spMkLst>
            <pc:docMk/>
            <pc:sldMk cId="1741203997" sldId="447"/>
            <ac:spMk id="24" creationId="{C4314498-2CBD-7F31-A855-5133CDE23B74}"/>
          </ac:spMkLst>
        </pc:spChg>
        <pc:spChg chg="mod">
          <ac:chgData name="善仁 谷" userId="ebd55b26d75bc7ca" providerId="LiveId" clId="{28F4B0AB-1CAB-4A8A-BB3F-85EB41423AA0}" dt="2024-05-16T07:55:44.429" v="1877" actId="1076"/>
          <ac:spMkLst>
            <pc:docMk/>
            <pc:sldMk cId="1741203997" sldId="447"/>
            <ac:spMk id="42" creationId="{50E33560-F505-2C57-E473-C13CD47455B1}"/>
          </ac:spMkLst>
        </pc:spChg>
        <pc:spChg chg="mod">
          <ac:chgData name="善仁 谷" userId="ebd55b26d75bc7ca" providerId="LiveId" clId="{28F4B0AB-1CAB-4A8A-BB3F-85EB41423AA0}" dt="2024-05-16T07:55:44.429" v="1877" actId="1076"/>
          <ac:spMkLst>
            <pc:docMk/>
            <pc:sldMk cId="1741203997" sldId="447"/>
            <ac:spMk id="43" creationId="{C0F6BBC2-E6AC-F7CA-925B-BE66814B7312}"/>
          </ac:spMkLst>
        </pc:spChg>
        <pc:picChg chg="del">
          <ac:chgData name="善仁 谷" userId="ebd55b26d75bc7ca" providerId="LiveId" clId="{28F4B0AB-1CAB-4A8A-BB3F-85EB41423AA0}" dt="2024-05-16T07:55:27.845" v="1854" actId="478"/>
          <ac:picMkLst>
            <pc:docMk/>
            <pc:sldMk cId="1741203997" sldId="447"/>
            <ac:picMk id="7" creationId="{2501B540-5A11-AF9F-06B8-2E6F8C2473A0}"/>
          </ac:picMkLst>
        </pc:picChg>
        <pc:picChg chg="del">
          <ac:chgData name="善仁 谷" userId="ebd55b26d75bc7ca" providerId="LiveId" clId="{28F4B0AB-1CAB-4A8A-BB3F-85EB41423AA0}" dt="2024-05-16T07:55:26.404" v="1853" actId="478"/>
          <ac:picMkLst>
            <pc:docMk/>
            <pc:sldMk cId="1741203997" sldId="447"/>
            <ac:picMk id="8" creationId="{B642A73A-D2F4-85D0-B935-918D9A3647EF}"/>
          </ac:picMkLst>
        </pc:picChg>
        <pc:picChg chg="del">
          <ac:chgData name="善仁 谷" userId="ebd55b26d75bc7ca" providerId="LiveId" clId="{28F4B0AB-1CAB-4A8A-BB3F-85EB41423AA0}" dt="2024-05-16T07:55:26.404" v="1853" actId="478"/>
          <ac:picMkLst>
            <pc:docMk/>
            <pc:sldMk cId="1741203997" sldId="447"/>
            <ac:picMk id="13" creationId="{F44332D7-25DE-6B03-E70D-7070EFB1BDCB}"/>
          </ac:picMkLst>
        </pc:picChg>
        <pc:picChg chg="del">
          <ac:chgData name="善仁 谷" userId="ebd55b26d75bc7ca" providerId="LiveId" clId="{28F4B0AB-1CAB-4A8A-BB3F-85EB41423AA0}" dt="2024-05-16T07:55:26.404" v="1853" actId="478"/>
          <ac:picMkLst>
            <pc:docMk/>
            <pc:sldMk cId="1741203997" sldId="447"/>
            <ac:picMk id="18" creationId="{632552A7-A2E6-7D71-4F76-2832D3F0A8F4}"/>
          </ac:picMkLst>
        </pc:picChg>
        <pc:picChg chg="mod">
          <ac:chgData name="善仁 谷" userId="ebd55b26d75bc7ca" providerId="LiveId" clId="{28F4B0AB-1CAB-4A8A-BB3F-85EB41423AA0}" dt="2024-05-16T07:55:44.429" v="1877" actId="1076"/>
          <ac:picMkLst>
            <pc:docMk/>
            <pc:sldMk cId="1741203997" sldId="447"/>
            <ac:picMk id="28" creationId="{F8155356-65BE-3584-8F3F-26AEAFC64BBB}"/>
          </ac:picMkLst>
        </pc:picChg>
        <pc:picChg chg="mod">
          <ac:chgData name="善仁 谷" userId="ebd55b26d75bc7ca" providerId="LiveId" clId="{28F4B0AB-1CAB-4A8A-BB3F-85EB41423AA0}" dt="2024-05-16T07:55:44.429" v="1877" actId="1076"/>
          <ac:picMkLst>
            <pc:docMk/>
            <pc:sldMk cId="1741203997" sldId="447"/>
            <ac:picMk id="38" creationId="{0DC8787B-29B2-483C-7637-D0A1716663AB}"/>
          </ac:picMkLst>
        </pc:picChg>
        <pc:picChg chg="mod">
          <ac:chgData name="善仁 谷" userId="ebd55b26d75bc7ca" providerId="LiveId" clId="{28F4B0AB-1CAB-4A8A-BB3F-85EB41423AA0}" dt="2024-05-16T07:55:44.429" v="1877" actId="1076"/>
          <ac:picMkLst>
            <pc:docMk/>
            <pc:sldMk cId="1741203997" sldId="447"/>
            <ac:picMk id="41" creationId="{C1199905-3B42-0729-B0B1-30D4EE2CC7BF}"/>
          </ac:picMkLst>
        </pc:picChg>
      </pc:sldChg>
      <pc:sldChg chg="addSp delSp modSp add mod ord">
        <pc:chgData name="善仁 谷" userId="ebd55b26d75bc7ca" providerId="LiveId" clId="{28F4B0AB-1CAB-4A8A-BB3F-85EB41423AA0}" dt="2024-05-16T07:55:17.914" v="1852" actId="171"/>
        <pc:sldMkLst>
          <pc:docMk/>
          <pc:sldMk cId="2689635225" sldId="448"/>
        </pc:sldMkLst>
        <pc:spChg chg="add del mod">
          <ac:chgData name="善仁 谷" userId="ebd55b26d75bc7ca" providerId="LiveId" clId="{28F4B0AB-1CAB-4A8A-BB3F-85EB41423AA0}" dt="2024-05-16T07:53:47.145" v="1767" actId="478"/>
          <ac:spMkLst>
            <pc:docMk/>
            <pc:sldMk cId="2689635225" sldId="448"/>
            <ac:spMk id="4" creationId="{672BAD7E-9FEC-BCF3-3EC8-0879095C0765}"/>
          </ac:spMkLst>
        </pc:spChg>
        <pc:spChg chg="add mod ord">
          <ac:chgData name="善仁 谷" userId="ebd55b26d75bc7ca" providerId="LiveId" clId="{28F4B0AB-1CAB-4A8A-BB3F-85EB41423AA0}" dt="2024-05-16T07:54:34.155" v="1788" actId="171"/>
          <ac:spMkLst>
            <pc:docMk/>
            <pc:sldMk cId="2689635225" sldId="448"/>
            <ac:spMk id="6" creationId="{1EFEBE7E-9FE8-4906-2705-E5417C793745}"/>
          </ac:spMkLst>
        </pc:spChg>
        <pc:spChg chg="add mod ord">
          <ac:chgData name="善仁 谷" userId="ebd55b26d75bc7ca" providerId="LiveId" clId="{28F4B0AB-1CAB-4A8A-BB3F-85EB41423AA0}" dt="2024-05-16T07:55:17.914" v="1852" actId="171"/>
          <ac:spMkLst>
            <pc:docMk/>
            <pc:sldMk cId="2689635225" sldId="448"/>
            <ac:spMk id="8" creationId="{C7E4C1B3-B04F-F790-173F-8A254AFBA9C4}"/>
          </ac:spMkLst>
        </pc:spChg>
        <pc:spChg chg="del">
          <ac:chgData name="善仁 谷" userId="ebd55b26d75bc7ca" providerId="LiveId" clId="{28F4B0AB-1CAB-4A8A-BB3F-85EB41423AA0}" dt="2024-05-16T07:19:37.813" v="986" actId="478"/>
          <ac:spMkLst>
            <pc:docMk/>
            <pc:sldMk cId="2689635225" sldId="448"/>
            <ac:spMk id="10" creationId="{39AA5A76-ACAF-F250-C487-252EF315E786}"/>
          </ac:spMkLst>
        </pc:spChg>
        <pc:spChg chg="mod">
          <ac:chgData name="善仁 谷" userId="ebd55b26d75bc7ca" providerId="LiveId" clId="{28F4B0AB-1CAB-4A8A-BB3F-85EB41423AA0}" dt="2024-05-16T07:19:33.809" v="985" actId="20577"/>
          <ac:spMkLst>
            <pc:docMk/>
            <pc:sldMk cId="2689635225" sldId="448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7:48:54.177" v="1279" actId="207"/>
          <ac:spMkLst>
            <pc:docMk/>
            <pc:sldMk cId="2689635225" sldId="448"/>
            <ac:spMk id="21" creationId="{977FCDA0-4E93-9134-2184-3129082F1DF9}"/>
          </ac:spMkLst>
        </pc:spChg>
        <pc:spChg chg="mod">
          <ac:chgData name="善仁 谷" userId="ebd55b26d75bc7ca" providerId="LiveId" clId="{28F4B0AB-1CAB-4A8A-BB3F-85EB41423AA0}" dt="2024-05-16T07:53:24.637" v="1721" actId="113"/>
          <ac:spMkLst>
            <pc:docMk/>
            <pc:sldMk cId="2689635225" sldId="448"/>
            <ac:spMk id="22" creationId="{5B52EB33-CC67-81FF-1827-7B3D2CA1A25D}"/>
          </ac:spMkLst>
        </pc:spChg>
        <pc:spChg chg="mod">
          <ac:chgData name="善仁 谷" userId="ebd55b26d75bc7ca" providerId="LiveId" clId="{28F4B0AB-1CAB-4A8A-BB3F-85EB41423AA0}" dt="2024-05-16T07:54:10.181" v="1776" actId="113"/>
          <ac:spMkLst>
            <pc:docMk/>
            <pc:sldMk cId="2689635225" sldId="448"/>
            <ac:spMk id="24" creationId="{4631C445-D9F0-A74B-8F55-C2285BF4D636}"/>
          </ac:spMkLst>
        </pc:spChg>
        <pc:spChg chg="mod">
          <ac:chgData name="善仁 谷" userId="ebd55b26d75bc7ca" providerId="LiveId" clId="{28F4B0AB-1CAB-4A8A-BB3F-85EB41423AA0}" dt="2024-05-16T07:54:53.611" v="1791" actId="113"/>
          <ac:spMkLst>
            <pc:docMk/>
            <pc:sldMk cId="2689635225" sldId="448"/>
            <ac:spMk id="26" creationId="{A7DFE411-E6FE-E8D8-A2AF-5F5A3E50EE4A}"/>
          </ac:spMkLst>
        </pc:spChg>
        <pc:spChg chg="mod">
          <ac:chgData name="善仁 谷" userId="ebd55b26d75bc7ca" providerId="LiveId" clId="{28F4B0AB-1CAB-4A8A-BB3F-85EB41423AA0}" dt="2024-05-16T07:53:41.191" v="1763" actId="14100"/>
          <ac:spMkLst>
            <pc:docMk/>
            <pc:sldMk cId="2689635225" sldId="448"/>
            <ac:spMk id="27" creationId="{709C2BFE-C799-EB06-52C2-EE04C26BAD95}"/>
          </ac:spMkLst>
        </pc:spChg>
        <pc:spChg chg="mod">
          <ac:chgData name="善仁 谷" userId="ebd55b26d75bc7ca" providerId="LiveId" clId="{28F4B0AB-1CAB-4A8A-BB3F-85EB41423AA0}" dt="2024-05-16T07:53:53.846" v="1775" actId="14100"/>
          <ac:spMkLst>
            <pc:docMk/>
            <pc:sldMk cId="2689635225" sldId="448"/>
            <ac:spMk id="28" creationId="{0F647CD6-F0AC-79BA-07F5-2A2417951FA9}"/>
          </ac:spMkLst>
        </pc:spChg>
        <pc:spChg chg="mod">
          <ac:chgData name="善仁 谷" userId="ebd55b26d75bc7ca" providerId="LiveId" clId="{28F4B0AB-1CAB-4A8A-BB3F-85EB41423AA0}" dt="2024-05-16T07:54:23.734" v="1779" actId="14100"/>
          <ac:spMkLst>
            <pc:docMk/>
            <pc:sldMk cId="2689635225" sldId="448"/>
            <ac:spMk id="29" creationId="{9F92ED5D-4DE0-7FDA-7E98-F1F001F288DF}"/>
          </ac:spMkLst>
        </pc:spChg>
        <pc:spChg chg="del">
          <ac:chgData name="善仁 谷" userId="ebd55b26d75bc7ca" providerId="LiveId" clId="{28F4B0AB-1CAB-4A8A-BB3F-85EB41423AA0}" dt="2024-05-16T07:54:57.667" v="1792" actId="478"/>
          <ac:spMkLst>
            <pc:docMk/>
            <pc:sldMk cId="2689635225" sldId="448"/>
            <ac:spMk id="30" creationId="{8F140C3F-0B73-A838-E573-4819E2BEE33E}"/>
          </ac:spMkLst>
        </pc:spChg>
        <pc:spChg chg="mod">
          <ac:chgData name="善仁 谷" userId="ebd55b26d75bc7ca" providerId="LiveId" clId="{28F4B0AB-1CAB-4A8A-BB3F-85EB41423AA0}" dt="2024-05-16T07:55:08.140" v="1847" actId="14100"/>
          <ac:spMkLst>
            <pc:docMk/>
            <pc:sldMk cId="2689635225" sldId="448"/>
            <ac:spMk id="31" creationId="{928EA023-C946-AA39-2259-0C757CB38281}"/>
          </ac:spMkLst>
        </pc:spChg>
        <pc:picChg chg="mod">
          <ac:chgData name="善仁 谷" userId="ebd55b26d75bc7ca" providerId="LiveId" clId="{28F4B0AB-1CAB-4A8A-BB3F-85EB41423AA0}" dt="2024-05-16T07:53:31.817" v="1739" actId="1037"/>
          <ac:picMkLst>
            <pc:docMk/>
            <pc:sldMk cId="2689635225" sldId="448"/>
            <ac:picMk id="15" creationId="{95CD568A-BD64-11BF-6C7E-3963A40A6994}"/>
          </ac:picMkLst>
        </pc:picChg>
      </pc:sldChg>
      <pc:sldChg chg="addSp delSp modSp add mod">
        <pc:chgData name="善仁 谷" userId="ebd55b26d75bc7ca" providerId="LiveId" clId="{28F4B0AB-1CAB-4A8A-BB3F-85EB41423AA0}" dt="2024-05-16T08:16:14.969" v="2824" actId="14100"/>
        <pc:sldMkLst>
          <pc:docMk/>
          <pc:sldMk cId="3875902949" sldId="449"/>
        </pc:sldMkLst>
        <pc:spChg chg="add del mod">
          <ac:chgData name="善仁 谷" userId="ebd55b26d75bc7ca" providerId="LiveId" clId="{28F4B0AB-1CAB-4A8A-BB3F-85EB41423AA0}" dt="2024-05-16T08:15:48.485" v="2756" actId="478"/>
          <ac:spMkLst>
            <pc:docMk/>
            <pc:sldMk cId="3875902949" sldId="449"/>
            <ac:spMk id="4" creationId="{5DB24B7A-F027-E589-B489-E87BAB9127E3}"/>
          </ac:spMkLst>
        </pc:spChg>
        <pc:spChg chg="mod">
          <ac:chgData name="善仁 谷" userId="ebd55b26d75bc7ca" providerId="LiveId" clId="{28F4B0AB-1CAB-4A8A-BB3F-85EB41423AA0}" dt="2024-05-16T08:15:31.468" v="2743" actId="14100"/>
          <ac:spMkLst>
            <pc:docMk/>
            <pc:sldMk cId="3875902949" sldId="449"/>
            <ac:spMk id="6" creationId="{1EFEBE7E-9FE8-4906-2705-E5417C793745}"/>
          </ac:spMkLst>
        </pc:spChg>
        <pc:spChg chg="mod">
          <ac:chgData name="善仁 谷" userId="ebd55b26d75bc7ca" providerId="LiveId" clId="{28F4B0AB-1CAB-4A8A-BB3F-85EB41423AA0}" dt="2024-05-16T08:16:14.969" v="2824" actId="14100"/>
          <ac:spMkLst>
            <pc:docMk/>
            <pc:sldMk cId="3875902949" sldId="449"/>
            <ac:spMk id="8" creationId="{C7E4C1B3-B04F-F790-173F-8A254AFBA9C4}"/>
          </ac:spMkLst>
        </pc:spChg>
        <pc:spChg chg="add mod ord">
          <ac:chgData name="善仁 谷" userId="ebd55b26d75bc7ca" providerId="LiveId" clId="{28F4B0AB-1CAB-4A8A-BB3F-85EB41423AA0}" dt="2024-05-16T08:15:43.818" v="2755" actId="171"/>
          <ac:spMkLst>
            <pc:docMk/>
            <pc:sldMk cId="3875902949" sldId="449"/>
            <ac:spMk id="9" creationId="{7C4843C2-2709-4F9E-9BDE-2A0F471C683C}"/>
          </ac:spMkLst>
        </pc:spChg>
        <pc:spChg chg="mod">
          <ac:chgData name="善仁 谷" userId="ebd55b26d75bc7ca" providerId="LiveId" clId="{28F4B0AB-1CAB-4A8A-BB3F-85EB41423AA0}" dt="2024-05-16T07:56:07.341" v="1884" actId="20577"/>
          <ac:spMkLst>
            <pc:docMk/>
            <pc:sldMk cId="3875902949" sldId="449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8:08:15.964" v="2126" actId="207"/>
          <ac:spMkLst>
            <pc:docMk/>
            <pc:sldMk cId="3875902949" sldId="449"/>
            <ac:spMk id="21" creationId="{977FCDA0-4E93-9134-2184-3129082F1DF9}"/>
          </ac:spMkLst>
        </pc:spChg>
        <pc:spChg chg="mod">
          <ac:chgData name="善仁 谷" userId="ebd55b26d75bc7ca" providerId="LiveId" clId="{28F4B0AB-1CAB-4A8A-BB3F-85EB41423AA0}" dt="2024-05-16T08:14:50.802" v="2682" actId="113"/>
          <ac:spMkLst>
            <pc:docMk/>
            <pc:sldMk cId="3875902949" sldId="449"/>
            <ac:spMk id="22" creationId="{5B52EB33-CC67-81FF-1827-7B3D2CA1A25D}"/>
          </ac:spMkLst>
        </pc:spChg>
        <pc:spChg chg="mod">
          <ac:chgData name="善仁 谷" userId="ebd55b26d75bc7ca" providerId="LiveId" clId="{28F4B0AB-1CAB-4A8A-BB3F-85EB41423AA0}" dt="2024-05-16T08:15:26.019" v="2742" actId="113"/>
          <ac:spMkLst>
            <pc:docMk/>
            <pc:sldMk cId="3875902949" sldId="449"/>
            <ac:spMk id="24" creationId="{4631C445-D9F0-A74B-8F55-C2285BF4D636}"/>
          </ac:spMkLst>
        </pc:spChg>
        <pc:spChg chg="mod">
          <ac:chgData name="善仁 谷" userId="ebd55b26d75bc7ca" providerId="LiveId" clId="{28F4B0AB-1CAB-4A8A-BB3F-85EB41423AA0}" dt="2024-05-16T08:15:56.470" v="2757" actId="113"/>
          <ac:spMkLst>
            <pc:docMk/>
            <pc:sldMk cId="3875902949" sldId="449"/>
            <ac:spMk id="26" creationId="{A7DFE411-E6FE-E8D8-A2AF-5F5A3E50EE4A}"/>
          </ac:spMkLst>
        </pc:spChg>
        <pc:spChg chg="del">
          <ac:chgData name="善仁 谷" userId="ebd55b26d75bc7ca" providerId="LiveId" clId="{28F4B0AB-1CAB-4A8A-BB3F-85EB41423AA0}" dt="2024-05-16T08:15:02.557" v="2737" actId="478"/>
          <ac:spMkLst>
            <pc:docMk/>
            <pc:sldMk cId="3875902949" sldId="449"/>
            <ac:spMk id="27" creationId="{709C2BFE-C799-EB06-52C2-EE04C26BAD95}"/>
          </ac:spMkLst>
        </pc:spChg>
        <pc:spChg chg="mod">
          <ac:chgData name="善仁 谷" userId="ebd55b26d75bc7ca" providerId="LiveId" clId="{28F4B0AB-1CAB-4A8A-BB3F-85EB41423AA0}" dt="2024-05-16T08:14:59.186" v="2736" actId="14100"/>
          <ac:spMkLst>
            <pc:docMk/>
            <pc:sldMk cId="3875902949" sldId="449"/>
            <ac:spMk id="28" creationId="{0F647CD6-F0AC-79BA-07F5-2A2417951FA9}"/>
          </ac:spMkLst>
        </pc:spChg>
        <pc:spChg chg="mod">
          <ac:chgData name="善仁 谷" userId="ebd55b26d75bc7ca" providerId="LiveId" clId="{28F4B0AB-1CAB-4A8A-BB3F-85EB41423AA0}" dt="2024-05-16T08:15:15.813" v="2740" actId="14100"/>
          <ac:spMkLst>
            <pc:docMk/>
            <pc:sldMk cId="3875902949" sldId="449"/>
            <ac:spMk id="29" creationId="{9F92ED5D-4DE0-7FDA-7E98-F1F001F288DF}"/>
          </ac:spMkLst>
        </pc:spChg>
        <pc:spChg chg="mod">
          <ac:chgData name="善仁 谷" userId="ebd55b26d75bc7ca" providerId="LiveId" clId="{28F4B0AB-1CAB-4A8A-BB3F-85EB41423AA0}" dt="2024-05-16T08:16:04.968" v="2759" actId="14100"/>
          <ac:spMkLst>
            <pc:docMk/>
            <pc:sldMk cId="3875902949" sldId="449"/>
            <ac:spMk id="31" creationId="{928EA023-C946-AA39-2259-0C757CB38281}"/>
          </ac:spMkLst>
        </pc:spChg>
      </pc:sldChg>
      <pc:sldChg chg="modSp add mod replId">
        <pc:chgData name="善仁 谷" userId="ebd55b26d75bc7ca" providerId="LiveId" clId="{28F4B0AB-1CAB-4A8A-BB3F-85EB41423AA0}" dt="2024-05-16T08:19:00.692" v="3076" actId="20577"/>
        <pc:sldMkLst>
          <pc:docMk/>
          <pc:sldMk cId="4216367947" sldId="450"/>
        </pc:sldMkLst>
        <pc:spChg chg="mod">
          <ac:chgData name="善仁 谷" userId="ebd55b26d75bc7ca" providerId="LiveId" clId="{28F4B0AB-1CAB-4A8A-BB3F-85EB41423AA0}" dt="2024-05-16T08:16:24.097" v="2837" actId="20577"/>
          <ac:spMkLst>
            <pc:docMk/>
            <pc:sldMk cId="4216367947" sldId="450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8:17:13.383" v="2899" actId="20577"/>
          <ac:spMkLst>
            <pc:docMk/>
            <pc:sldMk cId="4216367947" sldId="450"/>
            <ac:spMk id="42" creationId="{50E33560-F505-2C57-E473-C13CD47455B1}"/>
          </ac:spMkLst>
        </pc:spChg>
        <pc:spChg chg="mod">
          <ac:chgData name="善仁 谷" userId="ebd55b26d75bc7ca" providerId="LiveId" clId="{28F4B0AB-1CAB-4A8A-BB3F-85EB41423AA0}" dt="2024-05-16T08:19:00.692" v="3076" actId="20577"/>
          <ac:spMkLst>
            <pc:docMk/>
            <pc:sldMk cId="4216367947" sldId="450"/>
            <ac:spMk id="43" creationId="{C0F6BBC2-E6AC-F7CA-925B-BE66814B7312}"/>
          </ac:spMkLst>
        </pc:spChg>
      </pc:sldChg>
      <pc:sldChg chg="delSp modSp add mod">
        <pc:chgData name="善仁 谷" userId="ebd55b26d75bc7ca" providerId="LiveId" clId="{28F4B0AB-1CAB-4A8A-BB3F-85EB41423AA0}" dt="2024-05-16T08:25:55.592" v="3588" actId="14100"/>
        <pc:sldMkLst>
          <pc:docMk/>
          <pc:sldMk cId="2295057545" sldId="451"/>
        </pc:sldMkLst>
        <pc:spChg chg="del">
          <ac:chgData name="善仁 谷" userId="ebd55b26d75bc7ca" providerId="LiveId" clId="{28F4B0AB-1CAB-4A8A-BB3F-85EB41423AA0}" dt="2024-05-16T08:25:45.867" v="3578" actId="478"/>
          <ac:spMkLst>
            <pc:docMk/>
            <pc:sldMk cId="2295057545" sldId="451"/>
            <ac:spMk id="6" creationId="{1EFEBE7E-9FE8-4906-2705-E5417C793745}"/>
          </ac:spMkLst>
        </pc:spChg>
        <pc:spChg chg="mod">
          <ac:chgData name="善仁 谷" userId="ebd55b26d75bc7ca" providerId="LiveId" clId="{28F4B0AB-1CAB-4A8A-BB3F-85EB41423AA0}" dt="2024-05-16T08:25:55.592" v="3588" actId="14100"/>
          <ac:spMkLst>
            <pc:docMk/>
            <pc:sldMk cId="2295057545" sldId="451"/>
            <ac:spMk id="8" creationId="{C7E4C1B3-B04F-F790-173F-8A254AFBA9C4}"/>
          </ac:spMkLst>
        </pc:spChg>
        <pc:spChg chg="del">
          <ac:chgData name="善仁 谷" userId="ebd55b26d75bc7ca" providerId="LiveId" clId="{28F4B0AB-1CAB-4A8A-BB3F-85EB41423AA0}" dt="2024-05-16T08:25:17.917" v="3536" actId="478"/>
          <ac:spMkLst>
            <pc:docMk/>
            <pc:sldMk cId="2295057545" sldId="451"/>
            <ac:spMk id="9" creationId="{7C4843C2-2709-4F9E-9BDE-2A0F471C683C}"/>
          </ac:spMkLst>
        </pc:spChg>
        <pc:spChg chg="mod">
          <ac:chgData name="善仁 谷" userId="ebd55b26d75bc7ca" providerId="LiveId" clId="{28F4B0AB-1CAB-4A8A-BB3F-85EB41423AA0}" dt="2024-05-16T08:19:13.830" v="3088" actId="20577"/>
          <ac:spMkLst>
            <pc:docMk/>
            <pc:sldMk cId="2295057545" sldId="451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8:21:40.443" v="3220" actId="207"/>
          <ac:spMkLst>
            <pc:docMk/>
            <pc:sldMk cId="2295057545" sldId="451"/>
            <ac:spMk id="21" creationId="{977FCDA0-4E93-9134-2184-3129082F1DF9}"/>
          </ac:spMkLst>
        </pc:spChg>
        <pc:spChg chg="mod">
          <ac:chgData name="善仁 谷" userId="ebd55b26d75bc7ca" providerId="LiveId" clId="{28F4B0AB-1CAB-4A8A-BB3F-85EB41423AA0}" dt="2024-05-16T08:24:58.527" v="3527" actId="113"/>
          <ac:spMkLst>
            <pc:docMk/>
            <pc:sldMk cId="2295057545" sldId="451"/>
            <ac:spMk id="22" creationId="{5B52EB33-CC67-81FF-1827-7B3D2CA1A25D}"/>
          </ac:spMkLst>
        </pc:spChg>
        <pc:spChg chg="mod">
          <ac:chgData name="善仁 谷" userId="ebd55b26d75bc7ca" providerId="LiveId" clId="{28F4B0AB-1CAB-4A8A-BB3F-85EB41423AA0}" dt="2024-05-16T08:25:15.528" v="3535" actId="113"/>
          <ac:spMkLst>
            <pc:docMk/>
            <pc:sldMk cId="2295057545" sldId="451"/>
            <ac:spMk id="24" creationId="{4631C445-D9F0-A74B-8F55-C2285BF4D636}"/>
          </ac:spMkLst>
        </pc:spChg>
        <pc:spChg chg="mod">
          <ac:chgData name="善仁 谷" userId="ebd55b26d75bc7ca" providerId="LiveId" clId="{28F4B0AB-1CAB-4A8A-BB3F-85EB41423AA0}" dt="2024-05-16T08:25:37.587" v="3576" actId="113"/>
          <ac:spMkLst>
            <pc:docMk/>
            <pc:sldMk cId="2295057545" sldId="451"/>
            <ac:spMk id="26" creationId="{A7DFE411-E6FE-E8D8-A2AF-5F5A3E50EE4A}"/>
          </ac:spMkLst>
        </pc:spChg>
        <pc:spChg chg="mod">
          <ac:chgData name="善仁 谷" userId="ebd55b26d75bc7ca" providerId="LiveId" clId="{28F4B0AB-1CAB-4A8A-BB3F-85EB41423AA0}" dt="2024-05-16T08:25:09.352" v="3534" actId="14100"/>
          <ac:spMkLst>
            <pc:docMk/>
            <pc:sldMk cId="2295057545" sldId="451"/>
            <ac:spMk id="28" creationId="{0F647CD6-F0AC-79BA-07F5-2A2417951FA9}"/>
          </ac:spMkLst>
        </pc:spChg>
        <pc:spChg chg="mod">
          <ac:chgData name="善仁 谷" userId="ebd55b26d75bc7ca" providerId="LiveId" clId="{28F4B0AB-1CAB-4A8A-BB3F-85EB41423AA0}" dt="2024-05-16T08:25:26.254" v="3575" actId="14100"/>
          <ac:spMkLst>
            <pc:docMk/>
            <pc:sldMk cId="2295057545" sldId="451"/>
            <ac:spMk id="29" creationId="{9F92ED5D-4DE0-7FDA-7E98-F1F001F288DF}"/>
          </ac:spMkLst>
        </pc:spChg>
        <pc:spChg chg="del">
          <ac:chgData name="善仁 谷" userId="ebd55b26d75bc7ca" providerId="LiveId" clId="{28F4B0AB-1CAB-4A8A-BB3F-85EB41423AA0}" dt="2024-05-16T08:25:39.612" v="3577" actId="478"/>
          <ac:spMkLst>
            <pc:docMk/>
            <pc:sldMk cId="2295057545" sldId="451"/>
            <ac:spMk id="31" creationId="{928EA023-C946-AA39-2259-0C757CB38281}"/>
          </ac:spMkLst>
        </pc:spChg>
      </pc:sldChg>
      <pc:sldChg chg="modSp add mod replId">
        <pc:chgData name="善仁 谷" userId="ebd55b26d75bc7ca" providerId="LiveId" clId="{28F4B0AB-1CAB-4A8A-BB3F-85EB41423AA0}" dt="2024-05-16T08:27:48.999" v="3706" actId="20577"/>
        <pc:sldMkLst>
          <pc:docMk/>
          <pc:sldMk cId="189663230" sldId="452"/>
        </pc:sldMkLst>
        <pc:spChg chg="mod">
          <ac:chgData name="善仁 谷" userId="ebd55b26d75bc7ca" providerId="LiveId" clId="{28F4B0AB-1CAB-4A8A-BB3F-85EB41423AA0}" dt="2024-05-16T08:26:03.910" v="3597" actId="20577"/>
          <ac:spMkLst>
            <pc:docMk/>
            <pc:sldMk cId="189663230" sldId="452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8:26:41.716" v="3665" actId="20577"/>
          <ac:spMkLst>
            <pc:docMk/>
            <pc:sldMk cId="189663230" sldId="452"/>
            <ac:spMk id="42" creationId="{50E33560-F505-2C57-E473-C13CD47455B1}"/>
          </ac:spMkLst>
        </pc:spChg>
        <pc:spChg chg="mod">
          <ac:chgData name="善仁 谷" userId="ebd55b26d75bc7ca" providerId="LiveId" clId="{28F4B0AB-1CAB-4A8A-BB3F-85EB41423AA0}" dt="2024-05-16T08:27:48.999" v="3706" actId="20577"/>
          <ac:spMkLst>
            <pc:docMk/>
            <pc:sldMk cId="189663230" sldId="452"/>
            <ac:spMk id="43" creationId="{C0F6BBC2-E6AC-F7CA-925B-BE66814B7312}"/>
          </ac:spMkLst>
        </pc:spChg>
      </pc:sldChg>
      <pc:sldChg chg="addSp modSp add mod">
        <pc:chgData name="善仁 谷" userId="ebd55b26d75bc7ca" providerId="LiveId" clId="{28F4B0AB-1CAB-4A8A-BB3F-85EB41423AA0}" dt="2024-05-16T08:40:30.191" v="4461" actId="14100"/>
        <pc:sldMkLst>
          <pc:docMk/>
          <pc:sldMk cId="3067085181" sldId="453"/>
        </pc:sldMkLst>
        <pc:spChg chg="add mod ord">
          <ac:chgData name="善仁 谷" userId="ebd55b26d75bc7ca" providerId="LiveId" clId="{28F4B0AB-1CAB-4A8A-BB3F-85EB41423AA0}" dt="2024-05-16T08:39:35.977" v="4380" actId="171"/>
          <ac:spMkLst>
            <pc:docMk/>
            <pc:sldMk cId="3067085181" sldId="453"/>
            <ac:spMk id="4" creationId="{BB362643-0A46-2066-9A86-3AB4940849CD}"/>
          </ac:spMkLst>
        </pc:spChg>
        <pc:spChg chg="add mod ord">
          <ac:chgData name="善仁 谷" userId="ebd55b26d75bc7ca" providerId="LiveId" clId="{28F4B0AB-1CAB-4A8A-BB3F-85EB41423AA0}" dt="2024-05-16T08:40:04.656" v="4446" actId="1036"/>
          <ac:spMkLst>
            <pc:docMk/>
            <pc:sldMk cId="3067085181" sldId="453"/>
            <ac:spMk id="6" creationId="{2F0430E3-13DA-8B9D-D611-119BDD45D98D}"/>
          </ac:spMkLst>
        </pc:spChg>
        <pc:spChg chg="mod">
          <ac:chgData name="善仁 谷" userId="ebd55b26d75bc7ca" providerId="LiveId" clId="{28F4B0AB-1CAB-4A8A-BB3F-85EB41423AA0}" dt="2024-05-16T08:40:19.153" v="4449" actId="14100"/>
          <ac:spMkLst>
            <pc:docMk/>
            <pc:sldMk cId="3067085181" sldId="453"/>
            <ac:spMk id="8" creationId="{C7E4C1B3-B04F-F790-173F-8A254AFBA9C4}"/>
          </ac:spMkLst>
        </pc:spChg>
        <pc:spChg chg="add mod ord">
          <ac:chgData name="善仁 谷" userId="ebd55b26d75bc7ca" providerId="LiveId" clId="{28F4B0AB-1CAB-4A8A-BB3F-85EB41423AA0}" dt="2024-05-16T08:40:30.191" v="4461" actId="14100"/>
          <ac:spMkLst>
            <pc:docMk/>
            <pc:sldMk cId="3067085181" sldId="453"/>
            <ac:spMk id="9" creationId="{C7818BA2-1B5E-6474-FC41-77E94A94C4C6}"/>
          </ac:spMkLst>
        </pc:spChg>
        <pc:spChg chg="mod">
          <ac:chgData name="善仁 谷" userId="ebd55b26d75bc7ca" providerId="LiveId" clId="{28F4B0AB-1CAB-4A8A-BB3F-85EB41423AA0}" dt="2024-05-16T08:30:57.393" v="3802" actId="20577"/>
          <ac:spMkLst>
            <pc:docMk/>
            <pc:sldMk cId="3067085181" sldId="453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8:34:46.194" v="3975" actId="207"/>
          <ac:spMkLst>
            <pc:docMk/>
            <pc:sldMk cId="3067085181" sldId="453"/>
            <ac:spMk id="21" creationId="{977FCDA0-4E93-9134-2184-3129082F1DF9}"/>
          </ac:spMkLst>
        </pc:spChg>
        <pc:spChg chg="mod">
          <ac:chgData name="善仁 谷" userId="ebd55b26d75bc7ca" providerId="LiveId" clId="{28F4B0AB-1CAB-4A8A-BB3F-85EB41423AA0}" dt="2024-05-16T08:39:05.434" v="4366" actId="113"/>
          <ac:spMkLst>
            <pc:docMk/>
            <pc:sldMk cId="3067085181" sldId="453"/>
            <ac:spMk id="22" creationId="{5B52EB33-CC67-81FF-1827-7B3D2CA1A25D}"/>
          </ac:spMkLst>
        </pc:spChg>
        <pc:spChg chg="mod">
          <ac:chgData name="善仁 谷" userId="ebd55b26d75bc7ca" providerId="LiveId" clId="{28F4B0AB-1CAB-4A8A-BB3F-85EB41423AA0}" dt="2024-05-16T08:39:44.716" v="4381" actId="113"/>
          <ac:spMkLst>
            <pc:docMk/>
            <pc:sldMk cId="3067085181" sldId="453"/>
            <ac:spMk id="24" creationId="{4631C445-D9F0-A74B-8F55-C2285BF4D636}"/>
          </ac:spMkLst>
        </pc:spChg>
        <pc:spChg chg="mod">
          <ac:chgData name="善仁 谷" userId="ebd55b26d75bc7ca" providerId="LiveId" clId="{28F4B0AB-1CAB-4A8A-BB3F-85EB41423AA0}" dt="2024-05-16T08:40:11.656" v="4447" actId="113"/>
          <ac:spMkLst>
            <pc:docMk/>
            <pc:sldMk cId="3067085181" sldId="453"/>
            <ac:spMk id="26" creationId="{A7DFE411-E6FE-E8D8-A2AF-5F5A3E50EE4A}"/>
          </ac:spMkLst>
        </pc:spChg>
        <pc:spChg chg="mod">
          <ac:chgData name="善仁 谷" userId="ebd55b26d75bc7ca" providerId="LiveId" clId="{28F4B0AB-1CAB-4A8A-BB3F-85EB41423AA0}" dt="2024-05-16T08:39:22.085" v="4368" actId="14100"/>
          <ac:spMkLst>
            <pc:docMk/>
            <pc:sldMk cId="3067085181" sldId="453"/>
            <ac:spMk id="28" creationId="{0F647CD6-F0AC-79BA-07F5-2A2417951FA9}"/>
          </ac:spMkLst>
        </pc:spChg>
        <pc:spChg chg="mod">
          <ac:chgData name="善仁 谷" userId="ebd55b26d75bc7ca" providerId="LiveId" clId="{28F4B0AB-1CAB-4A8A-BB3F-85EB41423AA0}" dt="2024-05-16T08:39:53.845" v="4434" actId="14100"/>
          <ac:spMkLst>
            <pc:docMk/>
            <pc:sldMk cId="3067085181" sldId="453"/>
            <ac:spMk id="29" creationId="{9F92ED5D-4DE0-7FDA-7E98-F1F001F288DF}"/>
          </ac:spMkLst>
        </pc:spChg>
      </pc:sldChg>
      <pc:sldChg chg="modSp add mod replId">
        <pc:chgData name="善仁 谷" userId="ebd55b26d75bc7ca" providerId="LiveId" clId="{28F4B0AB-1CAB-4A8A-BB3F-85EB41423AA0}" dt="2024-05-16T08:43:00.250" v="4606" actId="20577"/>
        <pc:sldMkLst>
          <pc:docMk/>
          <pc:sldMk cId="743877408" sldId="454"/>
        </pc:sldMkLst>
        <pc:spChg chg="mod">
          <ac:chgData name="善仁 谷" userId="ebd55b26d75bc7ca" providerId="LiveId" clId="{28F4B0AB-1CAB-4A8A-BB3F-85EB41423AA0}" dt="2024-05-16T08:40:36.149" v="4474" actId="20577"/>
          <ac:spMkLst>
            <pc:docMk/>
            <pc:sldMk cId="743877408" sldId="454"/>
            <ac:spMk id="20" creationId="{B8CEF076-9430-A672-0000-1E851FF0FA30}"/>
          </ac:spMkLst>
        </pc:spChg>
        <pc:spChg chg="mod">
          <ac:chgData name="善仁 谷" userId="ebd55b26d75bc7ca" providerId="LiveId" clId="{28F4B0AB-1CAB-4A8A-BB3F-85EB41423AA0}" dt="2024-05-16T08:41:22.473" v="4531" actId="1037"/>
          <ac:spMkLst>
            <pc:docMk/>
            <pc:sldMk cId="743877408" sldId="454"/>
            <ac:spMk id="42" creationId="{50E33560-F505-2C57-E473-C13CD47455B1}"/>
          </ac:spMkLst>
        </pc:spChg>
        <pc:spChg chg="mod">
          <ac:chgData name="善仁 谷" userId="ebd55b26d75bc7ca" providerId="LiveId" clId="{28F4B0AB-1CAB-4A8A-BB3F-85EB41423AA0}" dt="2024-05-16T08:43:00.250" v="4606" actId="20577"/>
          <ac:spMkLst>
            <pc:docMk/>
            <pc:sldMk cId="743877408" sldId="454"/>
            <ac:spMk id="43" creationId="{C0F6BBC2-E6AC-F7CA-925B-BE66814B73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E47A96-F71F-40CB-9CBA-031EC9618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D34FFE-2AF9-467C-8189-B6C9A5AAE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80BD80-758E-419A-A3ED-86432B893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6E6703-E36B-4E6E-85CA-E4EB131E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25BE60-CC38-465B-80F8-5CF98AD1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47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C2AAC-DFE5-42BC-9924-B1B22A5F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967774-61AA-455D-8154-A4E0E0EEA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0A2C1B-659E-4A93-891C-A28D4C77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A7957F-C591-4424-A21B-7761D61E8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7EC295-D044-46EE-A69D-3F0251E5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08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84F10E4-A74D-4321-BCD8-447230C73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01087D-B158-41D9-BD70-0EA5A9CC5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D6F9A-6D9B-459C-9733-C801BC982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EE0845-C44E-4097-B18D-CF6CF5E7C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714B71-343E-4A42-8BC4-345D10892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43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FD4ABF-9A9B-4129-A9A9-B026BE43F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C2F055-6DCC-4DD7-8CA8-D2EEC80C6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7D8186-0837-4EBE-9D5C-D2E78A96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EA3C8E-ADFA-4918-9AEC-E2B5AC70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2A78EE-F810-4163-9071-5E9D8565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73CB1A-E67B-46D0-83B6-0F6F89D0E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57213B-7022-46FB-9761-FB020CC4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C2D3F5-5A86-4F0D-8E63-01364200F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711648-AB7F-400E-AB35-8361D4A0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9F28A0-0F21-48D8-BCB9-6397C35B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0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53E4D3-717E-4757-9CA3-E75FB78D7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DE2665-6589-42CA-BDC9-B7B7A9BA1B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5A7E930-E564-415F-9FA9-EA58383B0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F75A43-9322-41ED-9E0B-A61FFEE3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1F1223-92A6-48B5-BC14-CD512B36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E57606-DD73-4003-873B-296245CF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74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CF8519-0239-47A8-8704-F3D45465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784EDF-984E-468C-9E9F-9FB4254BB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6BBFE5-9CC3-4FF3-B091-183EF85FE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BFBBE9F-E686-4E67-BB25-A28FDDFAA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9149C49-38F3-4B88-B8D5-58202AAB9E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94A8142-A382-42CB-80EE-887BAA95F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7BDE933-373F-4B72-A362-FCAE1FA80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E799D00-6F33-40C5-839F-BB73E282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711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759CD4-1C1E-4EE0-9932-D9FF2E10F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D03AE87-7072-4E41-B02D-107173726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012062-79C8-4058-93F0-76901039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FEE802-5A57-4256-90AA-B37D915F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02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901FC5D-E6D9-4948-8FCC-79DD5F95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311F848-5158-49D7-8EE2-C5FD1950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1F4432-8E27-4BE8-BDC0-68DFD217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3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036473-79C4-48C9-BD9A-ED0BD55D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98F467-4FA4-4CE5-AD6D-00C51F20F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4F7178-49DA-4F26-9DDA-5583DD4A8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6DCFBF-7092-4FF4-845A-B6F91C018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B451A8-E734-418E-916E-3FCD4175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0C2C53-518A-4D1F-A446-4D4F112EA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24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FF9509-909D-40AB-B137-4021C744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AB0F7-F5BA-4549-A210-F2CACFEDB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467E63-E081-493B-A4C3-D44C57317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C9C794-D0C7-49EE-AB3C-B6F77E636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A4E49B-CD83-48EC-98F8-3280DBF81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EACF44-6A7E-415F-9EB4-030392BA6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70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86F713-3A92-4259-94EE-C7D994F3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E4B7D2-18A3-4807-8C67-D3DBE1B06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3BCF98-5D4C-4863-AC47-B95C2A2020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F2661-3110-408F-94A6-AC45FCBFC64F}" type="datetimeFigureOut">
              <a:rPr kumimoji="1" lang="ja-JP" altLang="en-US" smtClean="0"/>
              <a:t>2024/5/16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80FFB9-439B-4B6B-AE9E-904B55814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5F23AE-5BF2-4A62-9977-72B6419F0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76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&#12489;&#12483;&#12464;&#12501;&#12540;&#12489;&#12362;&#12377;&#12377;&#12417;&#12521;&#12531;&#12461;&#12531;&#12464;.com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s://www.petfoodchannel.net/dog/lp1_top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5D92C8-CC60-4A46-AD0C-84CC8C436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44650"/>
            <a:ext cx="9144000" cy="2387600"/>
          </a:xfrm>
        </p:spPr>
        <p:txBody>
          <a:bodyPr>
            <a:normAutofit/>
          </a:bodyPr>
          <a:lstStyle/>
          <a:p>
            <a:r>
              <a:rPr lang="ja-JP" altLang="en-US" dirty="0"/>
              <a:t>ドッグフード</a:t>
            </a:r>
            <a:br>
              <a:rPr kumimoji="1" lang="en-US" altLang="ja-JP" dirty="0"/>
            </a:br>
            <a:r>
              <a:rPr lang="ja-JP" altLang="en-US" dirty="0"/>
              <a:t>ランキング</a:t>
            </a:r>
            <a:r>
              <a:rPr lang="en-US" altLang="ja-JP" dirty="0"/>
              <a:t>LP</a:t>
            </a:r>
            <a:r>
              <a:rPr kumimoji="1" lang="ja-JP" altLang="en-US" dirty="0"/>
              <a:t>指示書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F257A1-BF60-422A-8E15-0B3970D9C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01790"/>
            <a:ext cx="9144000" cy="1655762"/>
          </a:xfrm>
        </p:spPr>
        <p:txBody>
          <a:bodyPr/>
          <a:lstStyle/>
          <a:p>
            <a:r>
              <a:rPr kumimoji="1" lang="en-US" altLang="ja-JP" dirty="0"/>
              <a:t>2024/05/16</a:t>
            </a: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85480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ブッチ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54FD05D-F0F9-2A13-F61B-343D02357C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380"/>
          <a:stretch/>
        </p:blipFill>
        <p:spPr>
          <a:xfrm>
            <a:off x="3166719" y="3702389"/>
            <a:ext cx="5848654" cy="263943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1955D9F5-79E7-1723-9490-42B34485D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478" y="493815"/>
            <a:ext cx="1615010" cy="123824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8DD4C3C-AB8C-67A6-CD24-E9E360874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575" y="2026318"/>
            <a:ext cx="6026942" cy="172652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9EE772D-852A-52D4-BF78-D942DBC7A6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4347" y="2665533"/>
            <a:ext cx="4310189" cy="974649"/>
          </a:xfrm>
          <a:prstGeom prst="rect">
            <a:avLst/>
          </a:prstGeom>
        </p:spPr>
      </p:pic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CDCCADAD-F68A-D035-F576-220C345C7722}"/>
              </a:ext>
            </a:extLst>
          </p:cNvPr>
          <p:cNvSpPr/>
          <p:nvPr/>
        </p:nvSpPr>
        <p:spPr>
          <a:xfrm>
            <a:off x="9367474" y="4875866"/>
            <a:ext cx="2595915" cy="895042"/>
          </a:xfrm>
          <a:prstGeom prst="wedgeRoundRectCallout">
            <a:avLst>
              <a:gd name="adj1" fmla="val -62545"/>
              <a:gd name="adj2" fmla="val -261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訴求の修正お願いします！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12D62B5-AA51-DCFB-C8BB-4090EAD8F1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4551" y="4790543"/>
            <a:ext cx="5278722" cy="137948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5CD568A-BD64-11BF-6C7E-3963A40A69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4804832"/>
            <a:ext cx="282603" cy="248960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77FCDA0-4E93-9134-2184-3129082F1DF9}"/>
              </a:ext>
            </a:extLst>
          </p:cNvPr>
          <p:cNvSpPr txBox="1"/>
          <p:nvPr/>
        </p:nvSpPr>
        <p:spPr>
          <a:xfrm>
            <a:off x="3299460" y="2678549"/>
            <a:ext cx="5067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・わんちゃんの</a:t>
            </a:r>
            <a:r>
              <a:rPr kumimoji="1" lang="ja-JP" altLang="en-US" b="1" dirty="0">
                <a:solidFill>
                  <a:srgbClr val="FF0000"/>
                </a:solidFill>
              </a:rPr>
              <a:t>食いつきを改善</a:t>
            </a:r>
            <a:r>
              <a:rPr kumimoji="1" lang="ja-JP" altLang="en-US" b="1" dirty="0"/>
              <a:t>したい方</a:t>
            </a:r>
            <a:endParaRPr kumimoji="1" lang="en-US" altLang="ja-JP" b="1" dirty="0"/>
          </a:p>
          <a:p>
            <a:r>
              <a:rPr lang="ja-JP" altLang="en-US" b="1" dirty="0"/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消化</a:t>
            </a:r>
            <a:r>
              <a:rPr lang="en-US" altLang="ja-JP" b="1" dirty="0">
                <a:solidFill>
                  <a:srgbClr val="FF0000"/>
                </a:solidFill>
              </a:rPr>
              <a:t>/</a:t>
            </a:r>
            <a:r>
              <a:rPr lang="ja-JP" altLang="en-US" b="1" dirty="0">
                <a:solidFill>
                  <a:srgbClr val="FF0000"/>
                </a:solidFill>
              </a:rPr>
              <a:t>吸収</a:t>
            </a:r>
            <a:r>
              <a:rPr lang="ja-JP" altLang="en-US" b="1" dirty="0"/>
              <a:t>を良くしたいわんちゃん</a:t>
            </a:r>
            <a:endParaRPr lang="en-US" altLang="ja-JP" b="1" dirty="0"/>
          </a:p>
          <a:p>
            <a:r>
              <a:rPr kumimoji="1" lang="ja-JP" altLang="en-US" b="1" dirty="0"/>
              <a:t>・</a:t>
            </a:r>
            <a:r>
              <a:rPr kumimoji="1" lang="ja-JP" altLang="en-US" b="1" dirty="0">
                <a:solidFill>
                  <a:srgbClr val="FF0000"/>
                </a:solidFill>
              </a:rPr>
              <a:t>ダイエット</a:t>
            </a:r>
            <a:r>
              <a:rPr kumimoji="1" lang="ja-JP" altLang="en-US" b="1" dirty="0"/>
              <a:t>したいわんちゃん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B362643-0A46-2066-9A86-3AB4940849CD}"/>
              </a:ext>
            </a:extLst>
          </p:cNvPr>
          <p:cNvSpPr/>
          <p:nvPr/>
        </p:nvSpPr>
        <p:spPr>
          <a:xfrm>
            <a:off x="3689986" y="5162643"/>
            <a:ext cx="1070134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F647CD6-F0AC-79BA-07F5-2A2417951FA9}"/>
              </a:ext>
            </a:extLst>
          </p:cNvPr>
          <p:cNvSpPr/>
          <p:nvPr/>
        </p:nvSpPr>
        <p:spPr>
          <a:xfrm>
            <a:off x="6362699" y="4923626"/>
            <a:ext cx="2143125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52EB33-CC67-81FF-1827-7B3D2CA1A25D}"/>
              </a:ext>
            </a:extLst>
          </p:cNvPr>
          <p:cNvSpPr txBox="1"/>
          <p:nvPr/>
        </p:nvSpPr>
        <p:spPr>
          <a:xfrm>
            <a:off x="3595972" y="478442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水分がたっぷり含まれた生肉で、</a:t>
            </a:r>
            <a:r>
              <a:rPr lang="ja-JP" altLang="en-US" sz="1400" b="1" dirty="0"/>
              <a:t>腸が短くても栄養がスムーズに消化吸収</a:t>
            </a:r>
            <a:r>
              <a:rPr lang="ja-JP" altLang="en-US" sz="1400" dirty="0"/>
              <a:t>される！</a:t>
            </a:r>
            <a:endParaRPr kumimoji="1" lang="ja-JP" altLang="en-US" sz="1400" dirty="0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3813E4F7-9F26-13C9-0470-A9E506CA0A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313763"/>
            <a:ext cx="282603" cy="24896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0430E3-13DA-8B9D-D611-119BDD45D98D}"/>
              </a:ext>
            </a:extLst>
          </p:cNvPr>
          <p:cNvSpPr/>
          <p:nvPr/>
        </p:nvSpPr>
        <p:spPr>
          <a:xfrm>
            <a:off x="3689986" y="5666058"/>
            <a:ext cx="998695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F92ED5D-4DE0-7FDA-7E98-F1F001F288DF}"/>
              </a:ext>
            </a:extLst>
          </p:cNvPr>
          <p:cNvSpPr/>
          <p:nvPr/>
        </p:nvSpPr>
        <p:spPr>
          <a:xfrm>
            <a:off x="6700847" y="5458751"/>
            <a:ext cx="1759734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631C445-D9F0-A74B-8F55-C2285BF4D636}"/>
              </a:ext>
            </a:extLst>
          </p:cNvPr>
          <p:cNvSpPr txBox="1"/>
          <p:nvPr/>
        </p:nvSpPr>
        <p:spPr>
          <a:xfrm>
            <a:off x="3595972" y="530764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お肉は高たんぱく低カロリーなので、</a:t>
            </a:r>
            <a:r>
              <a:rPr lang="ja-JP" altLang="en-US" sz="1400" b="1" dirty="0"/>
              <a:t>美味しい上にダイエットにも最適</a:t>
            </a:r>
            <a:r>
              <a:rPr lang="ja-JP" altLang="en-US" sz="1400" dirty="0"/>
              <a:t>！</a:t>
            </a:r>
            <a:endParaRPr kumimoji="1" lang="ja-JP" altLang="en-US" sz="1400" dirty="0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A78B29D8-DA6A-AB62-D3B3-FCE8D1A53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843100"/>
            <a:ext cx="282603" cy="24896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7818BA2-1B5E-6474-FC41-77E94A94C4C6}"/>
              </a:ext>
            </a:extLst>
          </p:cNvPr>
          <p:cNvSpPr/>
          <p:nvPr/>
        </p:nvSpPr>
        <p:spPr>
          <a:xfrm>
            <a:off x="3689987" y="6208163"/>
            <a:ext cx="1053464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7E4C1B3-B04F-F790-173F-8A254AFBA9C4}"/>
              </a:ext>
            </a:extLst>
          </p:cNvPr>
          <p:cNvSpPr/>
          <p:nvPr/>
        </p:nvSpPr>
        <p:spPr>
          <a:xfrm>
            <a:off x="6672262" y="6003300"/>
            <a:ext cx="1833561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7DFE411-E6FE-E8D8-A2AF-5F5A3E50EE4A}"/>
              </a:ext>
            </a:extLst>
          </p:cNvPr>
          <p:cNvSpPr txBox="1"/>
          <p:nvPr/>
        </p:nvSpPr>
        <p:spPr>
          <a:xfrm>
            <a:off x="3595972" y="5836983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食いつきと消化の良さで評判なので、</a:t>
            </a:r>
            <a:r>
              <a:rPr lang="ja-JP" altLang="en-US" sz="1400" b="1" dirty="0"/>
              <a:t>食べなくなったシニア犬や便秘気味</a:t>
            </a:r>
            <a:r>
              <a:rPr lang="ja-JP" altLang="en-US" sz="1400" dirty="0"/>
              <a:t>でも安心！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67085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706302" cy="7409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ボタンの訴求（ブッチ）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8155356-65BE-3584-8F3F-26AEAFC64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549" y="3041538"/>
            <a:ext cx="7544516" cy="2026269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DC8787B-29B2-483C-7637-D0A171666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8303" y="3366661"/>
            <a:ext cx="2520765" cy="276264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1199905-3B42-0729-B0B1-30D4EE2CC7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407" y="3989819"/>
            <a:ext cx="2616559" cy="590632"/>
          </a:xfrm>
          <a:prstGeom prst="rect">
            <a:avLst/>
          </a:prstGeom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0E33560-F505-2C57-E473-C13CD47455B1}"/>
              </a:ext>
            </a:extLst>
          </p:cNvPr>
          <p:cNvSpPr txBox="1"/>
          <p:nvPr/>
        </p:nvSpPr>
        <p:spPr>
          <a:xfrm>
            <a:off x="2804157" y="3167390"/>
            <a:ext cx="6714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＼消化吸収が良くダイエットに最適！／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0F6BBC2-E6AC-F7CA-925B-BE66814B7312}"/>
              </a:ext>
            </a:extLst>
          </p:cNvPr>
          <p:cNvSpPr txBox="1"/>
          <p:nvPr/>
        </p:nvSpPr>
        <p:spPr>
          <a:xfrm>
            <a:off x="3098253" y="3840599"/>
            <a:ext cx="5860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</a:rPr>
              <a:t>今だけ初回</a:t>
            </a:r>
            <a:r>
              <a:rPr lang="en-US" altLang="ja-JP" sz="3200" b="1" dirty="0">
                <a:solidFill>
                  <a:schemeClr val="bg1"/>
                </a:solidFill>
              </a:rPr>
              <a:t>50</a:t>
            </a:r>
            <a:r>
              <a:rPr lang="ja-JP" altLang="en-US" sz="3200" b="1" dirty="0">
                <a:solidFill>
                  <a:schemeClr val="bg1"/>
                </a:solidFill>
              </a:rPr>
              <a:t>％</a:t>
            </a:r>
            <a:r>
              <a:rPr lang="en-US" altLang="ja-JP" sz="3200" b="1" dirty="0">
                <a:solidFill>
                  <a:schemeClr val="bg1"/>
                </a:solidFill>
              </a:rPr>
              <a:t>OFF</a:t>
            </a:r>
            <a:r>
              <a:rPr lang="ja-JP" altLang="en-US" sz="3200" b="1" dirty="0">
                <a:solidFill>
                  <a:schemeClr val="bg1"/>
                </a:solidFill>
              </a:rPr>
              <a:t>の</a:t>
            </a:r>
            <a:endParaRPr lang="en-US" altLang="ja-JP" sz="32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3200" b="1" dirty="0">
                <a:solidFill>
                  <a:schemeClr val="bg1"/>
                </a:solidFill>
              </a:rPr>
              <a:t>ブッチ</a:t>
            </a:r>
          </a:p>
        </p:txBody>
      </p:sp>
    </p:spTree>
    <p:extLst>
      <p:ext uri="{BB962C8B-B14F-4D97-AF65-F5344CB8AC3E}">
        <p14:creationId xmlns:p14="http://schemas.microsoft.com/office/powerpoint/2010/main" val="743877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モグワン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54FD05D-F0F9-2A13-F61B-343D02357C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380"/>
          <a:stretch/>
        </p:blipFill>
        <p:spPr>
          <a:xfrm>
            <a:off x="3166719" y="3702389"/>
            <a:ext cx="5848654" cy="263943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1955D9F5-79E7-1723-9490-42B34485D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478" y="493815"/>
            <a:ext cx="1615010" cy="123824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8DD4C3C-AB8C-67A6-CD24-E9E360874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575" y="2026318"/>
            <a:ext cx="6026942" cy="172652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9EE772D-852A-52D4-BF78-D942DBC7A6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4347" y="2665533"/>
            <a:ext cx="4310189" cy="974649"/>
          </a:xfrm>
          <a:prstGeom prst="rect">
            <a:avLst/>
          </a:prstGeom>
        </p:spPr>
      </p:pic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39AA5A76-ACAF-F250-C487-252EF315E786}"/>
              </a:ext>
            </a:extLst>
          </p:cNvPr>
          <p:cNvSpPr/>
          <p:nvPr/>
        </p:nvSpPr>
        <p:spPr>
          <a:xfrm>
            <a:off x="218703" y="3640182"/>
            <a:ext cx="2595915" cy="1790084"/>
          </a:xfrm>
          <a:prstGeom prst="wedgeRoundRectCallout">
            <a:avLst>
              <a:gd name="adj1" fmla="val 77011"/>
              <a:gd name="adj2" fmla="val -4565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グラフの下にこんなワンちゃん向け！というコンテンツを追加したいです！（商材のメリットというよりはワンちゃんやユーザーのベネフィットの部分）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デザインや色はすみません、お願いします！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CDCCADAD-F68A-D035-F576-220C345C7722}"/>
              </a:ext>
            </a:extLst>
          </p:cNvPr>
          <p:cNvSpPr/>
          <p:nvPr/>
        </p:nvSpPr>
        <p:spPr>
          <a:xfrm>
            <a:off x="9367474" y="4875866"/>
            <a:ext cx="2595915" cy="895042"/>
          </a:xfrm>
          <a:prstGeom prst="wedgeRoundRectCallout">
            <a:avLst>
              <a:gd name="adj1" fmla="val -62545"/>
              <a:gd name="adj2" fmla="val -261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訴求の修正お願いします！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12D62B5-AA51-DCFB-C8BB-4090EAD8F1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4551" y="4790543"/>
            <a:ext cx="5278722" cy="137948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5CD568A-BD64-11BF-6C7E-3963A40A69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4790543"/>
            <a:ext cx="282603" cy="248960"/>
          </a:xfrm>
          <a:prstGeom prst="rect">
            <a:avLst/>
          </a:prstGeom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09C2BFE-C799-EB06-52C2-EE04C26BAD95}"/>
              </a:ext>
            </a:extLst>
          </p:cNvPr>
          <p:cNvSpPr/>
          <p:nvPr/>
        </p:nvSpPr>
        <p:spPr>
          <a:xfrm>
            <a:off x="6129622" y="4927359"/>
            <a:ext cx="2304766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77FCDA0-4E93-9134-2184-3129082F1DF9}"/>
              </a:ext>
            </a:extLst>
          </p:cNvPr>
          <p:cNvSpPr txBox="1"/>
          <p:nvPr/>
        </p:nvSpPr>
        <p:spPr>
          <a:xfrm>
            <a:off x="3299460" y="2678549"/>
            <a:ext cx="5067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・</a:t>
            </a:r>
            <a:r>
              <a:rPr kumimoji="1" lang="ja-JP" altLang="en-US" b="1" dirty="0">
                <a:solidFill>
                  <a:srgbClr val="FF0000"/>
                </a:solidFill>
              </a:rPr>
              <a:t>好き嫌い</a:t>
            </a:r>
            <a:r>
              <a:rPr kumimoji="1" lang="ja-JP" altLang="en-US" b="1" dirty="0"/>
              <a:t>が</a:t>
            </a:r>
            <a:r>
              <a:rPr lang="ja-JP" altLang="en-US" b="1" dirty="0"/>
              <a:t>あるワンちゃん</a:t>
            </a:r>
            <a:endParaRPr kumimoji="1" lang="en-US" altLang="ja-JP" b="1" dirty="0"/>
          </a:p>
          <a:p>
            <a:r>
              <a:rPr lang="ja-JP" altLang="en-US" b="1" dirty="0"/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ご飯を食べなくなった</a:t>
            </a:r>
            <a:r>
              <a:rPr lang="ja-JP" altLang="en-US" b="1" dirty="0"/>
              <a:t>ワンちゃん</a:t>
            </a:r>
            <a:endParaRPr lang="en-US" altLang="ja-JP" b="1" dirty="0"/>
          </a:p>
          <a:p>
            <a:r>
              <a:rPr kumimoji="1" lang="ja-JP" altLang="en-US" b="1" dirty="0"/>
              <a:t>・ワンちゃんに</a:t>
            </a:r>
            <a:r>
              <a:rPr kumimoji="1" lang="ja-JP" altLang="en-US" b="1" dirty="0">
                <a:solidFill>
                  <a:srgbClr val="FF0000"/>
                </a:solidFill>
              </a:rPr>
              <a:t>ずっと健康</a:t>
            </a:r>
            <a:r>
              <a:rPr kumimoji="1" lang="ja-JP" altLang="en-US" b="1" dirty="0"/>
              <a:t>でいてほしい方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F647CD6-F0AC-79BA-07F5-2A2417951FA9}"/>
              </a:ext>
            </a:extLst>
          </p:cNvPr>
          <p:cNvSpPr/>
          <p:nvPr/>
        </p:nvSpPr>
        <p:spPr>
          <a:xfrm>
            <a:off x="3667154" y="5126035"/>
            <a:ext cx="221427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52EB33-CC67-81FF-1827-7B3D2CA1A25D}"/>
              </a:ext>
            </a:extLst>
          </p:cNvPr>
          <p:cNvSpPr txBox="1"/>
          <p:nvPr/>
        </p:nvSpPr>
        <p:spPr>
          <a:xfrm>
            <a:off x="3595972" y="478442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累計販売数</a:t>
            </a:r>
            <a:r>
              <a:rPr lang="en-US" altLang="ja-JP" sz="1400" dirty="0"/>
              <a:t>450</a:t>
            </a:r>
            <a:r>
              <a:rPr lang="ja-JP" altLang="en-US" sz="1400" dirty="0"/>
              <a:t>万個を突破した</a:t>
            </a:r>
            <a:r>
              <a:rPr lang="ja-JP" altLang="en-US" sz="1400" b="1" dirty="0"/>
              <a:t>ユーザーから非常に評判が高い</a:t>
            </a:r>
            <a:r>
              <a:rPr lang="ja-JP" altLang="en-US" sz="1400" dirty="0"/>
              <a:t>ドッグフード！</a:t>
            </a:r>
            <a:endParaRPr kumimoji="1" lang="ja-JP" altLang="en-US" sz="1400" dirty="0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3813E4F7-9F26-13C9-0470-A9E506CA0A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313763"/>
            <a:ext cx="282603" cy="248960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F92ED5D-4DE0-7FDA-7E98-F1F001F288DF}"/>
              </a:ext>
            </a:extLst>
          </p:cNvPr>
          <p:cNvSpPr/>
          <p:nvPr/>
        </p:nvSpPr>
        <p:spPr>
          <a:xfrm>
            <a:off x="4043950" y="5665182"/>
            <a:ext cx="1085263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631C445-D9F0-A74B-8F55-C2285BF4D636}"/>
              </a:ext>
            </a:extLst>
          </p:cNvPr>
          <p:cNvSpPr txBox="1"/>
          <p:nvPr/>
        </p:nvSpPr>
        <p:spPr>
          <a:xfrm>
            <a:off x="3595972" y="530764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高たんぱく</a:t>
            </a:r>
            <a:r>
              <a:rPr lang="en-US" altLang="ja-JP" sz="1400" dirty="0"/>
              <a:t>/</a:t>
            </a:r>
            <a:r>
              <a:rPr lang="ja-JP" altLang="en-US" sz="1400" dirty="0"/>
              <a:t>グレインフリー</a:t>
            </a:r>
            <a:r>
              <a:rPr lang="en-US" altLang="ja-JP" sz="1400" dirty="0"/>
              <a:t>/</a:t>
            </a:r>
            <a:r>
              <a:rPr lang="ja-JP" altLang="en-US" sz="1400" dirty="0"/>
              <a:t>着色料不使用なので、わんちゃんの</a:t>
            </a:r>
            <a:r>
              <a:rPr lang="ja-JP" altLang="en-US" sz="1400" b="1" dirty="0"/>
              <a:t>健康面も安心</a:t>
            </a:r>
            <a:r>
              <a:rPr lang="ja-JP" altLang="en-US" sz="1400" dirty="0"/>
              <a:t>！</a:t>
            </a:r>
            <a:endParaRPr kumimoji="1" lang="ja-JP" altLang="en-US" sz="1400" dirty="0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A78B29D8-DA6A-AB62-D3B3-FCE8D1A53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843100"/>
            <a:ext cx="282603" cy="24896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28EA023-C946-AA39-2259-0C757CB38281}"/>
              </a:ext>
            </a:extLst>
          </p:cNvPr>
          <p:cNvSpPr/>
          <p:nvPr/>
        </p:nvSpPr>
        <p:spPr>
          <a:xfrm>
            <a:off x="6925852" y="5987176"/>
            <a:ext cx="1294224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F140C3F-0B73-A838-E573-4819E2BEE33E}"/>
              </a:ext>
            </a:extLst>
          </p:cNvPr>
          <p:cNvSpPr/>
          <p:nvPr/>
        </p:nvSpPr>
        <p:spPr>
          <a:xfrm>
            <a:off x="3701050" y="5978262"/>
            <a:ext cx="2518775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7DFE411-E6FE-E8D8-A2AF-5F5A3E50EE4A}"/>
              </a:ext>
            </a:extLst>
          </p:cNvPr>
          <p:cNvSpPr txBox="1"/>
          <p:nvPr/>
        </p:nvSpPr>
        <p:spPr>
          <a:xfrm>
            <a:off x="3595972" y="5836983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ユーザーの</a:t>
            </a:r>
            <a:r>
              <a:rPr kumimoji="1" lang="en-US" altLang="ja-JP" sz="1400" b="1" dirty="0"/>
              <a:t>94</a:t>
            </a:r>
            <a:r>
              <a:rPr kumimoji="1" lang="ja-JP" altLang="en-US" sz="1400" b="1" dirty="0"/>
              <a:t>％が食いつき改善</a:t>
            </a:r>
            <a:r>
              <a:rPr kumimoji="1" lang="ja-JP" altLang="en-US" sz="1400" dirty="0"/>
              <a:t>を実感！</a:t>
            </a:r>
            <a:r>
              <a:rPr kumimoji="1" lang="ja-JP" altLang="en-US" sz="1400" b="1" dirty="0"/>
              <a:t>今だけ</a:t>
            </a:r>
            <a:r>
              <a:rPr kumimoji="1" lang="en-US" altLang="ja-JP" sz="1400" b="1" dirty="0"/>
              <a:t>20</a:t>
            </a:r>
            <a:r>
              <a:rPr kumimoji="1" lang="ja-JP" altLang="en-US" sz="1400" b="1" dirty="0"/>
              <a:t>％</a:t>
            </a:r>
            <a:r>
              <a:rPr kumimoji="1" lang="en-US" altLang="ja-JP" sz="1400" b="1" dirty="0"/>
              <a:t>OFF</a:t>
            </a:r>
            <a:r>
              <a:rPr kumimoji="1" lang="ja-JP" altLang="en-US" sz="1400" dirty="0"/>
              <a:t>で試せる！</a:t>
            </a:r>
          </a:p>
        </p:txBody>
      </p:sp>
    </p:spTree>
    <p:extLst>
      <p:ext uri="{BB962C8B-B14F-4D97-AF65-F5344CB8AC3E}">
        <p14:creationId xmlns:p14="http://schemas.microsoft.com/office/powerpoint/2010/main" val="392619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7409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ボタンの訴求（モグワン）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642A73A-D2F4-85D0-B935-918D9A364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486" y="2781053"/>
            <a:ext cx="7544516" cy="2026269"/>
          </a:xfrm>
          <a:prstGeom prst="rect">
            <a:avLst/>
          </a:prstGeom>
        </p:spPr>
      </p:pic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49C442E3-F847-40FD-7D67-A44D43D90058}"/>
              </a:ext>
            </a:extLst>
          </p:cNvPr>
          <p:cNvSpPr/>
          <p:nvPr/>
        </p:nvSpPr>
        <p:spPr>
          <a:xfrm>
            <a:off x="258357" y="2316662"/>
            <a:ext cx="3753398" cy="3037259"/>
          </a:xfrm>
          <a:prstGeom prst="wedgeRoundRectCallout">
            <a:avLst>
              <a:gd name="adj1" fmla="val 65463"/>
              <a:gd name="adj2" fmla="val -2061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ボタンを光らせたり動きをつけるなどして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目立たせたいです！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あとはテキストサイズが小さいので、もっと大きくしてボタンを強調したいです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〇参考サイト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hlinkClick r:id="rId3"/>
              </a:rPr>
              <a:t>https://xn--t8j4aa4nminaf9l3bc5kpkweb0k.com/</a:t>
            </a:r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hlinkClick r:id="rId4"/>
              </a:rPr>
              <a:t>https://www.petfoodchannel.net/dog/lp1_top/</a:t>
            </a:r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44332D7-25DE-6B03-E70D-7070EFB1BD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1240" y="3106176"/>
            <a:ext cx="2520765" cy="27626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32552A7-A2E6-7D71-4F76-2832D3F0A8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3344" y="3729334"/>
            <a:ext cx="2616559" cy="590632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D20BE54-8B90-BAEB-4883-DE40AC5E864A}"/>
              </a:ext>
            </a:extLst>
          </p:cNvPr>
          <p:cNvSpPr txBox="1"/>
          <p:nvPr/>
        </p:nvSpPr>
        <p:spPr>
          <a:xfrm>
            <a:off x="5059682" y="2906905"/>
            <a:ext cx="6648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＼</a:t>
            </a:r>
            <a:r>
              <a:rPr lang="ja-JP" altLang="en-US" sz="2800" b="1" dirty="0"/>
              <a:t>獣医師評価製品にも認定された</a:t>
            </a:r>
            <a:r>
              <a:rPr kumimoji="1" lang="ja-JP" altLang="en-US" sz="2800" b="1" dirty="0"/>
              <a:t>！／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4314498-2CBD-7F31-A855-5133CDE23B74}"/>
              </a:ext>
            </a:extLst>
          </p:cNvPr>
          <p:cNvSpPr txBox="1"/>
          <p:nvPr/>
        </p:nvSpPr>
        <p:spPr>
          <a:xfrm>
            <a:off x="5399312" y="3629396"/>
            <a:ext cx="5860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bg1"/>
                </a:solidFill>
              </a:rPr>
              <a:t>100</a:t>
            </a:r>
            <a:r>
              <a:rPr lang="ja-JP" altLang="en-US" sz="2800" b="1" dirty="0">
                <a:solidFill>
                  <a:schemeClr val="bg1"/>
                </a:solidFill>
              </a:rPr>
              <a:t>万人の愛犬家に選ばれた</a:t>
            </a:r>
            <a:endParaRPr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lang="ja-JP" altLang="en-US" sz="2800" b="1" dirty="0">
                <a:solidFill>
                  <a:schemeClr val="bg1"/>
                </a:solidFill>
              </a:rPr>
              <a:t>モグワン</a:t>
            </a:r>
            <a:endParaRPr kumimoji="1" lang="ja-JP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989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このこのごはん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54FD05D-F0F9-2A13-F61B-343D02357C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380"/>
          <a:stretch/>
        </p:blipFill>
        <p:spPr>
          <a:xfrm>
            <a:off x="3166719" y="3702389"/>
            <a:ext cx="5848654" cy="263943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1955D9F5-79E7-1723-9490-42B34485D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478" y="493815"/>
            <a:ext cx="1615010" cy="123824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8DD4C3C-AB8C-67A6-CD24-E9E360874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575" y="2026318"/>
            <a:ext cx="6026942" cy="172652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9EE772D-852A-52D4-BF78-D942DBC7A6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4347" y="2665533"/>
            <a:ext cx="4310189" cy="974649"/>
          </a:xfrm>
          <a:prstGeom prst="rect">
            <a:avLst/>
          </a:prstGeom>
        </p:spPr>
      </p:pic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CDCCADAD-F68A-D035-F576-220C345C7722}"/>
              </a:ext>
            </a:extLst>
          </p:cNvPr>
          <p:cNvSpPr/>
          <p:nvPr/>
        </p:nvSpPr>
        <p:spPr>
          <a:xfrm>
            <a:off x="9367474" y="4875866"/>
            <a:ext cx="2595915" cy="895042"/>
          </a:xfrm>
          <a:prstGeom prst="wedgeRoundRectCallout">
            <a:avLst>
              <a:gd name="adj1" fmla="val -62545"/>
              <a:gd name="adj2" fmla="val -261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訴求の修正お願いします！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12D62B5-AA51-DCFB-C8BB-4090EAD8F1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4551" y="4790543"/>
            <a:ext cx="5278722" cy="137948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5CD568A-BD64-11BF-6C7E-3963A40A69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4804832"/>
            <a:ext cx="282603" cy="248960"/>
          </a:xfrm>
          <a:prstGeom prst="rect">
            <a:avLst/>
          </a:prstGeom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09C2BFE-C799-EB06-52C2-EE04C26BAD95}"/>
              </a:ext>
            </a:extLst>
          </p:cNvPr>
          <p:cNvSpPr/>
          <p:nvPr/>
        </p:nvSpPr>
        <p:spPr>
          <a:xfrm>
            <a:off x="6005794" y="4941648"/>
            <a:ext cx="2519053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77FCDA0-4E93-9134-2184-3129082F1DF9}"/>
              </a:ext>
            </a:extLst>
          </p:cNvPr>
          <p:cNvSpPr txBox="1"/>
          <p:nvPr/>
        </p:nvSpPr>
        <p:spPr>
          <a:xfrm>
            <a:off x="3299460" y="2678549"/>
            <a:ext cx="5067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目元</a:t>
            </a:r>
            <a:r>
              <a:rPr lang="en-US" altLang="ja-JP" b="1" dirty="0">
                <a:solidFill>
                  <a:srgbClr val="FF0000"/>
                </a:solidFill>
              </a:rPr>
              <a:t>/</a:t>
            </a:r>
            <a:r>
              <a:rPr lang="ja-JP" altLang="en-US" b="1" dirty="0">
                <a:solidFill>
                  <a:srgbClr val="FF0000"/>
                </a:solidFill>
              </a:rPr>
              <a:t>におい</a:t>
            </a:r>
            <a:r>
              <a:rPr lang="en-US" altLang="ja-JP" b="1" dirty="0">
                <a:solidFill>
                  <a:srgbClr val="FF0000"/>
                </a:solidFill>
              </a:rPr>
              <a:t>/</a:t>
            </a:r>
            <a:r>
              <a:rPr lang="ja-JP" altLang="en-US" b="1" dirty="0">
                <a:solidFill>
                  <a:srgbClr val="FF0000"/>
                </a:solidFill>
              </a:rPr>
              <a:t>毛並み</a:t>
            </a:r>
            <a:r>
              <a:rPr lang="ja-JP" altLang="en-US" b="1" dirty="0"/>
              <a:t>が気になるわんちゃん</a:t>
            </a:r>
            <a:endParaRPr lang="en-US" altLang="ja-JP" b="1" dirty="0"/>
          </a:p>
          <a:p>
            <a:r>
              <a:rPr lang="ja-JP" altLang="en-US" b="1" dirty="0"/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良質な原材料</a:t>
            </a:r>
            <a:r>
              <a:rPr lang="ja-JP" altLang="en-US" b="1" dirty="0"/>
              <a:t>にこだわりたい方</a:t>
            </a:r>
            <a:endParaRPr lang="en-US" altLang="ja-JP" b="1" dirty="0"/>
          </a:p>
          <a:p>
            <a:r>
              <a:rPr kumimoji="1" lang="ja-JP" altLang="en-US" b="1" dirty="0"/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ずっとお得な価格</a:t>
            </a:r>
            <a:r>
              <a:rPr lang="ja-JP" altLang="en-US" b="1" dirty="0"/>
              <a:t>でご飯を上げたい方</a:t>
            </a:r>
            <a:endParaRPr kumimoji="1" lang="ja-JP" altLang="en-US" b="1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F647CD6-F0AC-79BA-07F5-2A2417951FA9}"/>
              </a:ext>
            </a:extLst>
          </p:cNvPr>
          <p:cNvSpPr/>
          <p:nvPr/>
        </p:nvSpPr>
        <p:spPr>
          <a:xfrm>
            <a:off x="3671916" y="5137940"/>
            <a:ext cx="733397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52EB33-CC67-81FF-1827-7B3D2CA1A25D}"/>
              </a:ext>
            </a:extLst>
          </p:cNvPr>
          <p:cNvSpPr txBox="1"/>
          <p:nvPr/>
        </p:nvSpPr>
        <p:spPr>
          <a:xfrm>
            <a:off x="3595972" y="478442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今</a:t>
            </a:r>
            <a:r>
              <a:rPr lang="en-US" altLang="ja-JP" sz="1400" dirty="0"/>
              <a:t>SNS</a:t>
            </a:r>
            <a:r>
              <a:rPr lang="ja-JP" altLang="en-US" sz="1400" dirty="0"/>
              <a:t>やメディアで大人気！</a:t>
            </a:r>
            <a:r>
              <a:rPr lang="ja-JP" altLang="en-US" sz="1400" b="1" dirty="0"/>
              <a:t>健康面はもちろん、食いつきも重視した</a:t>
            </a:r>
            <a:r>
              <a:rPr lang="ja-JP" altLang="en-US" sz="1400" dirty="0"/>
              <a:t>バランスフード！</a:t>
            </a:r>
            <a:endParaRPr kumimoji="1" lang="ja-JP" altLang="en-US" sz="1400" dirty="0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3813E4F7-9F26-13C9-0470-A9E506CA0A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313763"/>
            <a:ext cx="282603" cy="248960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F92ED5D-4DE0-7FDA-7E98-F1F001F288DF}"/>
              </a:ext>
            </a:extLst>
          </p:cNvPr>
          <p:cNvSpPr/>
          <p:nvPr/>
        </p:nvSpPr>
        <p:spPr>
          <a:xfrm>
            <a:off x="5365351" y="5458751"/>
            <a:ext cx="3026174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FEBE7E-9FE8-4906-2705-E5417C793745}"/>
              </a:ext>
            </a:extLst>
          </p:cNvPr>
          <p:cNvSpPr/>
          <p:nvPr/>
        </p:nvSpPr>
        <p:spPr>
          <a:xfrm>
            <a:off x="3701050" y="5671596"/>
            <a:ext cx="1237663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631C445-D9F0-A74B-8F55-C2285BF4D636}"/>
              </a:ext>
            </a:extLst>
          </p:cNvPr>
          <p:cNvSpPr txBox="1"/>
          <p:nvPr/>
        </p:nvSpPr>
        <p:spPr>
          <a:xfrm>
            <a:off x="3595972" y="530764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栄養価が高いので、</a:t>
            </a:r>
            <a:r>
              <a:rPr lang="ja-JP" altLang="en-US" sz="1400" b="1" dirty="0"/>
              <a:t>「このこのごはん」と「水」だけで</a:t>
            </a:r>
            <a:r>
              <a:rPr lang="en-US" altLang="ja-JP" sz="1400" b="1" dirty="0"/>
              <a:t>1</a:t>
            </a:r>
            <a:r>
              <a:rPr lang="ja-JP" altLang="en-US" sz="1400" b="1" dirty="0"/>
              <a:t>日に必要な栄養素</a:t>
            </a:r>
            <a:r>
              <a:rPr lang="ja-JP" altLang="en-US" sz="1400" dirty="0"/>
              <a:t>が全部補える！</a:t>
            </a:r>
            <a:endParaRPr kumimoji="1" lang="ja-JP" altLang="en-US" sz="1400" dirty="0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A78B29D8-DA6A-AB62-D3B3-FCE8D1A53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843100"/>
            <a:ext cx="282603" cy="24896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7E4C1B3-B04F-F790-173F-8A254AFBA9C4}"/>
              </a:ext>
            </a:extLst>
          </p:cNvPr>
          <p:cNvSpPr/>
          <p:nvPr/>
        </p:nvSpPr>
        <p:spPr>
          <a:xfrm>
            <a:off x="4736690" y="6201609"/>
            <a:ext cx="1295016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28EA023-C946-AA39-2259-0C757CB38281}"/>
              </a:ext>
            </a:extLst>
          </p:cNvPr>
          <p:cNvSpPr/>
          <p:nvPr/>
        </p:nvSpPr>
        <p:spPr>
          <a:xfrm>
            <a:off x="6179727" y="5987176"/>
            <a:ext cx="1799048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7DFE411-E6FE-E8D8-A2AF-5F5A3E50EE4A}"/>
              </a:ext>
            </a:extLst>
          </p:cNvPr>
          <p:cNvSpPr txBox="1"/>
          <p:nvPr/>
        </p:nvSpPr>
        <p:spPr>
          <a:xfrm>
            <a:off x="3595972" y="5836983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高たんぱく低カロリーなので、</a:t>
            </a:r>
            <a:r>
              <a:rPr kumimoji="1" lang="ja-JP" altLang="en-US" sz="1400" b="1" dirty="0"/>
              <a:t>肥満になる心配もなし</a:t>
            </a:r>
            <a:r>
              <a:rPr kumimoji="1" lang="ja-JP" altLang="en-US" sz="1400" dirty="0"/>
              <a:t>！鰹節のいい香りで</a:t>
            </a:r>
            <a:r>
              <a:rPr kumimoji="1" lang="ja-JP" altLang="en-US" sz="1400" b="1" dirty="0"/>
              <a:t>食欲が引き立つ</a:t>
            </a:r>
            <a:r>
              <a:rPr kumimoji="1" lang="ja-JP" altLang="en-US" sz="1400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68963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706302" cy="7409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ボタンの訴求（このこのごはん）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8155356-65BE-3584-8F3F-26AEAFC64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549" y="3041538"/>
            <a:ext cx="7544516" cy="2026269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DC8787B-29B2-483C-7637-D0A171666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8303" y="3366661"/>
            <a:ext cx="2520765" cy="276264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1199905-3B42-0729-B0B1-30D4EE2CC7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407" y="3989819"/>
            <a:ext cx="2616559" cy="590632"/>
          </a:xfrm>
          <a:prstGeom prst="rect">
            <a:avLst/>
          </a:prstGeom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0E33560-F505-2C57-E473-C13CD47455B1}"/>
              </a:ext>
            </a:extLst>
          </p:cNvPr>
          <p:cNvSpPr txBox="1"/>
          <p:nvPr/>
        </p:nvSpPr>
        <p:spPr>
          <a:xfrm>
            <a:off x="3291841" y="3167390"/>
            <a:ext cx="6056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＼メディアや</a:t>
            </a:r>
            <a:r>
              <a:rPr kumimoji="1" lang="en-US" altLang="ja-JP" sz="2800" b="1" dirty="0"/>
              <a:t>SNS</a:t>
            </a:r>
            <a:r>
              <a:rPr kumimoji="1" lang="ja-JP" altLang="en-US" sz="2800" b="1" dirty="0"/>
              <a:t>で話題沸騰中！／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0F6BBC2-E6AC-F7CA-925B-BE66814B7312}"/>
              </a:ext>
            </a:extLst>
          </p:cNvPr>
          <p:cNvSpPr txBox="1"/>
          <p:nvPr/>
        </p:nvSpPr>
        <p:spPr>
          <a:xfrm>
            <a:off x="3126375" y="3889881"/>
            <a:ext cx="5860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</a:rPr>
              <a:t>週間ランキング</a:t>
            </a:r>
            <a:r>
              <a:rPr lang="en-US" altLang="ja-JP" sz="2800" b="1" dirty="0">
                <a:solidFill>
                  <a:schemeClr val="bg1"/>
                </a:solidFill>
              </a:rPr>
              <a:t>1</a:t>
            </a:r>
            <a:r>
              <a:rPr lang="ja-JP" altLang="en-US" sz="2800" b="1" dirty="0">
                <a:solidFill>
                  <a:schemeClr val="bg1"/>
                </a:solidFill>
              </a:rPr>
              <a:t>位にも輝いた</a:t>
            </a:r>
            <a:endParaRPr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このこのごはん</a:t>
            </a:r>
          </a:p>
        </p:txBody>
      </p:sp>
    </p:spTree>
    <p:extLst>
      <p:ext uri="{BB962C8B-B14F-4D97-AF65-F5344CB8AC3E}">
        <p14:creationId xmlns:p14="http://schemas.microsoft.com/office/powerpoint/2010/main" val="174120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うまか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54FD05D-F0F9-2A13-F61B-343D02357C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380"/>
          <a:stretch/>
        </p:blipFill>
        <p:spPr>
          <a:xfrm>
            <a:off x="3166719" y="3702389"/>
            <a:ext cx="5848654" cy="263943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1955D9F5-79E7-1723-9490-42B34485D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478" y="493815"/>
            <a:ext cx="1615010" cy="123824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8DD4C3C-AB8C-67A6-CD24-E9E360874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575" y="2026318"/>
            <a:ext cx="6026942" cy="172652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9EE772D-852A-52D4-BF78-D942DBC7A6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4347" y="2665533"/>
            <a:ext cx="4310189" cy="974649"/>
          </a:xfrm>
          <a:prstGeom prst="rect">
            <a:avLst/>
          </a:prstGeom>
        </p:spPr>
      </p:pic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CDCCADAD-F68A-D035-F576-220C345C7722}"/>
              </a:ext>
            </a:extLst>
          </p:cNvPr>
          <p:cNvSpPr/>
          <p:nvPr/>
        </p:nvSpPr>
        <p:spPr>
          <a:xfrm>
            <a:off x="9367474" y="4875866"/>
            <a:ext cx="2595915" cy="895042"/>
          </a:xfrm>
          <a:prstGeom prst="wedgeRoundRectCallout">
            <a:avLst>
              <a:gd name="adj1" fmla="val -62545"/>
              <a:gd name="adj2" fmla="val -261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訴求の修正お願いします！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12D62B5-AA51-DCFB-C8BB-4090EAD8F1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4551" y="4790543"/>
            <a:ext cx="5278722" cy="137948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5CD568A-BD64-11BF-6C7E-3963A40A69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4804832"/>
            <a:ext cx="282603" cy="248960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77FCDA0-4E93-9134-2184-3129082F1DF9}"/>
              </a:ext>
            </a:extLst>
          </p:cNvPr>
          <p:cNvSpPr txBox="1"/>
          <p:nvPr/>
        </p:nvSpPr>
        <p:spPr>
          <a:xfrm>
            <a:off x="3299460" y="2678549"/>
            <a:ext cx="5067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コスパ重視</a:t>
            </a:r>
            <a:r>
              <a:rPr lang="ja-JP" altLang="en-US" b="1" dirty="0"/>
              <a:t>で手軽に試したい方</a:t>
            </a:r>
            <a:endParaRPr lang="en-US" altLang="ja-JP" b="1" dirty="0"/>
          </a:p>
          <a:p>
            <a:r>
              <a:rPr lang="ja-JP" altLang="en-US" b="1" dirty="0"/>
              <a:t>・全犬種対応可！</a:t>
            </a:r>
            <a:r>
              <a:rPr lang="ja-JP" altLang="en-US" b="1" dirty="0">
                <a:solidFill>
                  <a:srgbClr val="FF0000"/>
                </a:solidFill>
              </a:rPr>
              <a:t>子犬やシニア犬も</a:t>
            </a:r>
            <a:r>
              <a:rPr lang="en-US" altLang="ja-JP" b="1" dirty="0">
                <a:solidFill>
                  <a:srgbClr val="FF0000"/>
                </a:solidFill>
              </a:rPr>
              <a:t>OK</a:t>
            </a:r>
          </a:p>
          <a:p>
            <a:r>
              <a:rPr kumimoji="1" lang="ja-JP" altLang="en-US" b="1" dirty="0"/>
              <a:t>・わんちゃんの</a:t>
            </a:r>
            <a:r>
              <a:rPr kumimoji="1" lang="ja-JP" altLang="en-US" b="1" dirty="0">
                <a:solidFill>
                  <a:srgbClr val="FF0000"/>
                </a:solidFill>
              </a:rPr>
              <a:t>食いつきを改善</a:t>
            </a:r>
            <a:r>
              <a:rPr kumimoji="1" lang="ja-JP" altLang="en-US" b="1" dirty="0"/>
              <a:t>したい方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F647CD6-F0AC-79BA-07F5-2A2417951FA9}"/>
              </a:ext>
            </a:extLst>
          </p:cNvPr>
          <p:cNvSpPr/>
          <p:nvPr/>
        </p:nvSpPr>
        <p:spPr>
          <a:xfrm>
            <a:off x="4405351" y="5137940"/>
            <a:ext cx="1259643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52EB33-CC67-81FF-1827-7B3D2CA1A25D}"/>
              </a:ext>
            </a:extLst>
          </p:cNvPr>
          <p:cNvSpPr txBox="1"/>
          <p:nvPr/>
        </p:nvSpPr>
        <p:spPr>
          <a:xfrm>
            <a:off x="3595972" y="478442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国産の厳選素材を使用！特にメインの鶏肉は九州の「博多華味鳥」で</a:t>
            </a:r>
            <a:r>
              <a:rPr lang="ja-JP" altLang="en-US" sz="1400" b="1" dirty="0"/>
              <a:t>食いつきも良い</a:t>
            </a:r>
            <a:r>
              <a:rPr lang="ja-JP" altLang="en-US" sz="1400" dirty="0"/>
              <a:t>！</a:t>
            </a:r>
            <a:endParaRPr kumimoji="1" lang="ja-JP" altLang="en-US" sz="1400" dirty="0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3813E4F7-9F26-13C9-0470-A9E506CA0A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313763"/>
            <a:ext cx="282603" cy="248960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F92ED5D-4DE0-7FDA-7E98-F1F001F288DF}"/>
              </a:ext>
            </a:extLst>
          </p:cNvPr>
          <p:cNvSpPr/>
          <p:nvPr/>
        </p:nvSpPr>
        <p:spPr>
          <a:xfrm>
            <a:off x="4229100" y="5458751"/>
            <a:ext cx="2340769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C4843C2-2709-4F9E-9BDE-2A0F471C683C}"/>
              </a:ext>
            </a:extLst>
          </p:cNvPr>
          <p:cNvSpPr/>
          <p:nvPr/>
        </p:nvSpPr>
        <p:spPr>
          <a:xfrm>
            <a:off x="7454536" y="5457839"/>
            <a:ext cx="1070312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FEBE7E-9FE8-4906-2705-E5417C793745}"/>
              </a:ext>
            </a:extLst>
          </p:cNvPr>
          <p:cNvSpPr/>
          <p:nvPr/>
        </p:nvSpPr>
        <p:spPr>
          <a:xfrm>
            <a:off x="3701051" y="5671596"/>
            <a:ext cx="173244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631C445-D9F0-A74B-8F55-C2285BF4D636}"/>
              </a:ext>
            </a:extLst>
          </p:cNvPr>
          <p:cNvSpPr txBox="1"/>
          <p:nvPr/>
        </p:nvSpPr>
        <p:spPr>
          <a:xfrm>
            <a:off x="3595972" y="530764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今だけ</a:t>
            </a:r>
            <a:r>
              <a:rPr lang="ja-JP" altLang="en-US" sz="1400" b="1" dirty="0"/>
              <a:t>クーポン利用で初回</a:t>
            </a:r>
            <a:r>
              <a:rPr lang="en-US" altLang="ja-JP" sz="1400" b="1" dirty="0"/>
              <a:t>50</a:t>
            </a:r>
            <a:r>
              <a:rPr lang="ja-JP" altLang="en-US" sz="1400" b="1" dirty="0"/>
              <a:t>％</a:t>
            </a:r>
            <a:r>
              <a:rPr lang="en-US" altLang="ja-JP" sz="1400" b="1" dirty="0"/>
              <a:t>OFF</a:t>
            </a:r>
            <a:r>
              <a:rPr lang="ja-JP" altLang="en-US" sz="1400" dirty="0"/>
              <a:t>で試せる！</a:t>
            </a:r>
            <a:r>
              <a:rPr lang="ja-JP" altLang="en-US" sz="1400" b="1" dirty="0"/>
              <a:t>まずは試したい</a:t>
            </a:r>
            <a:r>
              <a:rPr lang="ja-JP" altLang="en-US" sz="1400" dirty="0"/>
              <a:t>という方におすすめ！</a:t>
            </a:r>
            <a:endParaRPr kumimoji="1" lang="ja-JP" altLang="en-US" sz="1400" dirty="0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A78B29D8-DA6A-AB62-D3B3-FCE8D1A53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843100"/>
            <a:ext cx="282603" cy="24896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7E4C1B3-B04F-F790-173F-8A254AFBA9C4}"/>
              </a:ext>
            </a:extLst>
          </p:cNvPr>
          <p:cNvSpPr/>
          <p:nvPr/>
        </p:nvSpPr>
        <p:spPr>
          <a:xfrm>
            <a:off x="3667154" y="6201609"/>
            <a:ext cx="1378699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28EA023-C946-AA39-2259-0C757CB38281}"/>
              </a:ext>
            </a:extLst>
          </p:cNvPr>
          <p:cNvSpPr/>
          <p:nvPr/>
        </p:nvSpPr>
        <p:spPr>
          <a:xfrm>
            <a:off x="8151019" y="5987176"/>
            <a:ext cx="419100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7DFE411-E6FE-E8D8-A2AF-5F5A3E50EE4A}"/>
              </a:ext>
            </a:extLst>
          </p:cNvPr>
          <p:cNvSpPr txBox="1"/>
          <p:nvPr/>
        </p:nvSpPr>
        <p:spPr>
          <a:xfrm>
            <a:off x="3595972" y="5836983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累計販売数</a:t>
            </a:r>
            <a:r>
              <a:rPr lang="en-US" altLang="ja-JP" sz="1400" dirty="0"/>
              <a:t>2000</a:t>
            </a:r>
            <a:r>
              <a:rPr lang="ja-JP" altLang="en-US" sz="1400" dirty="0"/>
              <a:t>万食突破！給与量の目安も書いてるから</a:t>
            </a:r>
            <a:r>
              <a:rPr lang="ja-JP" altLang="en-US" sz="1400" b="1" dirty="0"/>
              <a:t>犬種</a:t>
            </a:r>
            <a:r>
              <a:rPr lang="en-US" altLang="ja-JP" sz="1400" b="1" dirty="0"/>
              <a:t>/</a:t>
            </a:r>
            <a:r>
              <a:rPr lang="ja-JP" altLang="en-US" sz="1400" b="1" dirty="0"/>
              <a:t>年齢問わず安心</a:t>
            </a:r>
            <a:r>
              <a:rPr lang="ja-JP" altLang="en-US" sz="1400" dirty="0"/>
              <a:t>！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75902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706302" cy="7409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ボタンの訴求（うまか）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8155356-65BE-3584-8F3F-26AEAFC64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549" y="3041538"/>
            <a:ext cx="7544516" cy="2026269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DC8787B-29B2-483C-7637-D0A171666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8303" y="3366661"/>
            <a:ext cx="2520765" cy="276264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1199905-3B42-0729-B0B1-30D4EE2CC7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407" y="3989819"/>
            <a:ext cx="2616559" cy="590632"/>
          </a:xfrm>
          <a:prstGeom prst="rect">
            <a:avLst/>
          </a:prstGeom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0E33560-F505-2C57-E473-C13CD47455B1}"/>
              </a:ext>
            </a:extLst>
          </p:cNvPr>
          <p:cNvSpPr txBox="1"/>
          <p:nvPr/>
        </p:nvSpPr>
        <p:spPr>
          <a:xfrm>
            <a:off x="3291841" y="3167390"/>
            <a:ext cx="6056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＼</a:t>
            </a:r>
            <a:r>
              <a:rPr lang="ja-JP" altLang="en-US" sz="2800" b="1" dirty="0"/>
              <a:t>累計販売数は</a:t>
            </a:r>
            <a:r>
              <a:rPr lang="en-US" altLang="ja-JP" sz="2800" b="1" dirty="0"/>
              <a:t>2000</a:t>
            </a:r>
            <a:r>
              <a:rPr lang="ja-JP" altLang="en-US" sz="2800" b="1" dirty="0"/>
              <a:t>万食を突破</a:t>
            </a:r>
            <a:r>
              <a:rPr kumimoji="1" lang="ja-JP" altLang="en-US" sz="2800" b="1" dirty="0"/>
              <a:t>！／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0F6BBC2-E6AC-F7CA-925B-BE66814B7312}"/>
              </a:ext>
            </a:extLst>
          </p:cNvPr>
          <p:cNvSpPr txBox="1"/>
          <p:nvPr/>
        </p:nvSpPr>
        <p:spPr>
          <a:xfrm>
            <a:off x="3098253" y="3840599"/>
            <a:ext cx="5860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</a:rPr>
              <a:t>国産原材料でこだわり抜いた</a:t>
            </a:r>
            <a:endParaRPr lang="en-US" altLang="ja-JP" sz="3200" b="1" dirty="0">
              <a:solidFill>
                <a:schemeClr val="bg1"/>
              </a:solidFill>
            </a:endParaRPr>
          </a:p>
          <a:p>
            <a:pPr algn="ctr"/>
            <a:r>
              <a:rPr lang="ja-JP" altLang="en-US" sz="3200" b="1" dirty="0">
                <a:solidFill>
                  <a:schemeClr val="bg1"/>
                </a:solidFill>
              </a:rPr>
              <a:t>うまか</a:t>
            </a:r>
            <a:endParaRPr kumimoji="1" lang="ja-JP" alt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67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bg2">
                    <a:lumMod val="25000"/>
                  </a:schemeClr>
                </a:solidFill>
              </a:rPr>
              <a:t>OBREMO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54FD05D-F0F9-2A13-F61B-343D02357C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380"/>
          <a:stretch/>
        </p:blipFill>
        <p:spPr>
          <a:xfrm>
            <a:off x="3166719" y="3702389"/>
            <a:ext cx="5848654" cy="263943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1955D9F5-79E7-1723-9490-42B34485D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0478" y="493815"/>
            <a:ext cx="1615010" cy="123824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8DD4C3C-AB8C-67A6-CD24-E9E360874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575" y="2026318"/>
            <a:ext cx="6026942" cy="172652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9EE772D-852A-52D4-BF78-D942DBC7A6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4347" y="2665533"/>
            <a:ext cx="4310189" cy="974649"/>
          </a:xfrm>
          <a:prstGeom prst="rect">
            <a:avLst/>
          </a:prstGeom>
        </p:spPr>
      </p:pic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CDCCADAD-F68A-D035-F576-220C345C7722}"/>
              </a:ext>
            </a:extLst>
          </p:cNvPr>
          <p:cNvSpPr/>
          <p:nvPr/>
        </p:nvSpPr>
        <p:spPr>
          <a:xfrm>
            <a:off x="9367474" y="4875866"/>
            <a:ext cx="2595915" cy="895042"/>
          </a:xfrm>
          <a:prstGeom prst="wedgeRoundRectCallout">
            <a:avLst>
              <a:gd name="adj1" fmla="val -62545"/>
              <a:gd name="adj2" fmla="val -2619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訴求の修正お願いします！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12D62B5-AA51-DCFB-C8BB-4090EAD8F1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4551" y="4790543"/>
            <a:ext cx="5278722" cy="137948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5CD568A-BD64-11BF-6C7E-3963A40A69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4804832"/>
            <a:ext cx="282603" cy="248960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77FCDA0-4E93-9134-2184-3129082F1DF9}"/>
              </a:ext>
            </a:extLst>
          </p:cNvPr>
          <p:cNvSpPr txBox="1"/>
          <p:nvPr/>
        </p:nvSpPr>
        <p:spPr>
          <a:xfrm>
            <a:off x="3299460" y="2678549"/>
            <a:ext cx="5067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・</a:t>
            </a:r>
            <a:r>
              <a:rPr kumimoji="1" lang="ja-JP" altLang="en-US" b="1" dirty="0">
                <a:solidFill>
                  <a:srgbClr val="FF0000"/>
                </a:solidFill>
              </a:rPr>
              <a:t>お悩みに合ったフード</a:t>
            </a:r>
            <a:r>
              <a:rPr kumimoji="1" lang="ja-JP" altLang="en-US" b="1" dirty="0"/>
              <a:t>を選びたい方</a:t>
            </a:r>
            <a:endParaRPr lang="en-US" altLang="ja-JP" b="1" dirty="0"/>
          </a:p>
          <a:p>
            <a:r>
              <a:rPr lang="ja-JP" altLang="en-US" b="1" dirty="0"/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目元</a:t>
            </a:r>
            <a:r>
              <a:rPr lang="en-US" altLang="ja-JP" b="1" dirty="0">
                <a:solidFill>
                  <a:srgbClr val="FF0000"/>
                </a:solidFill>
              </a:rPr>
              <a:t>/</a:t>
            </a:r>
            <a:r>
              <a:rPr lang="ja-JP" altLang="en-US" b="1" dirty="0">
                <a:solidFill>
                  <a:srgbClr val="FF0000"/>
                </a:solidFill>
              </a:rPr>
              <a:t>皮膚</a:t>
            </a:r>
            <a:r>
              <a:rPr lang="en-US" altLang="ja-JP" b="1" dirty="0">
                <a:solidFill>
                  <a:srgbClr val="FF0000"/>
                </a:solidFill>
              </a:rPr>
              <a:t>/</a:t>
            </a:r>
            <a:r>
              <a:rPr lang="ja-JP" altLang="en-US" b="1" dirty="0">
                <a:solidFill>
                  <a:srgbClr val="FF0000"/>
                </a:solidFill>
              </a:rPr>
              <a:t>毛並み</a:t>
            </a:r>
            <a:r>
              <a:rPr lang="ja-JP" altLang="en-US" b="1" dirty="0"/>
              <a:t>が気になる方</a:t>
            </a:r>
            <a:endParaRPr lang="en-US" altLang="ja-JP" b="1" dirty="0"/>
          </a:p>
          <a:p>
            <a:r>
              <a:rPr kumimoji="1" lang="ja-JP" altLang="en-US" b="1" dirty="0"/>
              <a:t>・</a:t>
            </a:r>
            <a:r>
              <a:rPr kumimoji="1" lang="ja-JP" altLang="en-US" b="1" dirty="0">
                <a:solidFill>
                  <a:srgbClr val="FF0000"/>
                </a:solidFill>
              </a:rPr>
              <a:t>アレルギー</a:t>
            </a:r>
            <a:r>
              <a:rPr kumimoji="1" lang="ja-JP" altLang="en-US" b="1" dirty="0"/>
              <a:t>を持ってるわんちゃん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F647CD6-F0AC-79BA-07F5-2A2417951FA9}"/>
              </a:ext>
            </a:extLst>
          </p:cNvPr>
          <p:cNvSpPr/>
          <p:nvPr/>
        </p:nvSpPr>
        <p:spPr>
          <a:xfrm>
            <a:off x="5907983" y="4923626"/>
            <a:ext cx="1776311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52EB33-CC67-81FF-1827-7B3D2CA1A25D}"/>
              </a:ext>
            </a:extLst>
          </p:cNvPr>
          <p:cNvSpPr txBox="1"/>
          <p:nvPr/>
        </p:nvSpPr>
        <p:spPr>
          <a:xfrm>
            <a:off x="3595972" y="478442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鶏肉</a:t>
            </a:r>
            <a:r>
              <a:rPr lang="en-US" altLang="ja-JP" sz="1400" dirty="0"/>
              <a:t>/</a:t>
            </a:r>
            <a:r>
              <a:rPr lang="ja-JP" altLang="en-US" sz="1400" dirty="0"/>
              <a:t>馬肉</a:t>
            </a:r>
            <a:r>
              <a:rPr lang="en-US" altLang="ja-JP" sz="1400" dirty="0"/>
              <a:t>/</a:t>
            </a:r>
            <a:r>
              <a:rPr lang="ja-JP" altLang="en-US" sz="1400" dirty="0"/>
              <a:t>まぐろ</a:t>
            </a:r>
            <a:r>
              <a:rPr lang="en-US" altLang="ja-JP" sz="1400" dirty="0"/>
              <a:t>/</a:t>
            </a:r>
            <a:r>
              <a:rPr lang="ja-JP" altLang="en-US" sz="1400" dirty="0"/>
              <a:t>たらなど</a:t>
            </a:r>
            <a:r>
              <a:rPr lang="ja-JP" altLang="en-US" sz="1400" b="1" dirty="0"/>
              <a:t>バリエーションが豊富</a:t>
            </a:r>
            <a:r>
              <a:rPr lang="ja-JP" altLang="en-US" sz="1400" dirty="0"/>
              <a:t>なので、ぴったりのフードが見つかる！</a:t>
            </a:r>
            <a:endParaRPr kumimoji="1" lang="ja-JP" altLang="en-US" sz="1400" dirty="0"/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3813E4F7-9F26-13C9-0470-A9E506CA0A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313763"/>
            <a:ext cx="282603" cy="248960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F92ED5D-4DE0-7FDA-7E98-F1F001F288DF}"/>
              </a:ext>
            </a:extLst>
          </p:cNvPr>
          <p:cNvSpPr/>
          <p:nvPr/>
        </p:nvSpPr>
        <p:spPr>
          <a:xfrm>
            <a:off x="6012656" y="5458751"/>
            <a:ext cx="1404948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631C445-D9F0-A74B-8F55-C2285BF4D636}"/>
              </a:ext>
            </a:extLst>
          </p:cNvPr>
          <p:cNvSpPr txBox="1"/>
          <p:nvPr/>
        </p:nvSpPr>
        <p:spPr>
          <a:xfrm>
            <a:off x="3595972" y="5307646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素材にこだわっているので、</a:t>
            </a:r>
            <a:r>
              <a:rPr lang="ja-JP" altLang="en-US" sz="1400" b="1" dirty="0"/>
              <a:t>カイカイや涙やけ</a:t>
            </a:r>
            <a:r>
              <a:rPr lang="ja-JP" altLang="en-US" sz="1400" dirty="0"/>
              <a:t>が気になるわんちゃんに最適！</a:t>
            </a:r>
            <a:endParaRPr kumimoji="1" lang="ja-JP" altLang="en-US" sz="1400" dirty="0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A78B29D8-DA6A-AB62-D3B3-FCE8D1A53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4551" y="5843100"/>
            <a:ext cx="282603" cy="24896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7E4C1B3-B04F-F790-173F-8A254AFBA9C4}"/>
              </a:ext>
            </a:extLst>
          </p:cNvPr>
          <p:cNvSpPr/>
          <p:nvPr/>
        </p:nvSpPr>
        <p:spPr>
          <a:xfrm>
            <a:off x="6305595" y="6003300"/>
            <a:ext cx="1743030" cy="94748"/>
          </a:xfrm>
          <a:prstGeom prst="rect">
            <a:avLst/>
          </a:prstGeom>
          <a:solidFill>
            <a:srgbClr val="FFB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7DFE411-E6FE-E8D8-A2AF-5F5A3E50EE4A}"/>
              </a:ext>
            </a:extLst>
          </p:cNvPr>
          <p:cNvSpPr txBox="1"/>
          <p:nvPr/>
        </p:nvSpPr>
        <p:spPr>
          <a:xfrm>
            <a:off x="3595972" y="5836983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</a:t>
            </a:r>
            <a:r>
              <a:rPr lang="ja-JP" altLang="en-US" sz="1400" dirty="0"/>
              <a:t>回目以降からは愛犬に合わせて</a:t>
            </a:r>
            <a:r>
              <a:rPr lang="ja-JP" altLang="en-US" sz="1400" b="1" dirty="0"/>
              <a:t>フードカスタムできる</a:t>
            </a:r>
            <a:r>
              <a:rPr lang="ja-JP" altLang="en-US" sz="1400" dirty="0"/>
              <a:t>ので、ご飯に飽きない！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95057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706302" cy="7409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ボタンの訴求（</a:t>
            </a:r>
            <a:r>
              <a:rPr lang="en-US" altLang="ja-JP" b="1" dirty="0">
                <a:solidFill>
                  <a:schemeClr val="bg2">
                    <a:lumMod val="25000"/>
                  </a:schemeClr>
                </a:solidFill>
              </a:rPr>
              <a:t>OBREMO</a:t>
            </a:r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）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8155356-65BE-3584-8F3F-26AEAFC64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549" y="3041538"/>
            <a:ext cx="7544516" cy="2026269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DC8787B-29B2-483C-7637-D0A171666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8303" y="3366661"/>
            <a:ext cx="2520765" cy="276264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1199905-3B42-0729-B0B1-30D4EE2CC7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407" y="3989819"/>
            <a:ext cx="2616559" cy="590632"/>
          </a:xfrm>
          <a:prstGeom prst="rect">
            <a:avLst/>
          </a:prstGeom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0E33560-F505-2C57-E473-C13CD47455B1}"/>
              </a:ext>
            </a:extLst>
          </p:cNvPr>
          <p:cNvSpPr txBox="1"/>
          <p:nvPr/>
        </p:nvSpPr>
        <p:spPr>
          <a:xfrm>
            <a:off x="3291841" y="3167390"/>
            <a:ext cx="6056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＼お悩みに応える</a:t>
            </a:r>
            <a:r>
              <a:rPr kumimoji="1" lang="en-US" altLang="ja-JP" sz="2800" b="1" dirty="0"/>
              <a:t>4</a:t>
            </a:r>
            <a:r>
              <a:rPr kumimoji="1" lang="ja-JP" altLang="en-US" sz="2800" b="1" dirty="0"/>
              <a:t>種のフード！／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0F6BBC2-E6AC-F7CA-925B-BE66814B7312}"/>
              </a:ext>
            </a:extLst>
          </p:cNvPr>
          <p:cNvSpPr txBox="1"/>
          <p:nvPr/>
        </p:nvSpPr>
        <p:spPr>
          <a:xfrm>
            <a:off x="3098253" y="3840599"/>
            <a:ext cx="5860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</a:rPr>
              <a:t>フードカスタムで飽きない</a:t>
            </a:r>
            <a:endParaRPr lang="en-US" altLang="ja-JP" sz="3200" b="1" dirty="0">
              <a:solidFill>
                <a:schemeClr val="bg1"/>
              </a:solidFill>
            </a:endParaRPr>
          </a:p>
          <a:p>
            <a:pPr algn="ctr"/>
            <a:r>
              <a:rPr kumimoji="1" lang="en-US" altLang="ja-JP" sz="3200" b="1" dirty="0">
                <a:solidFill>
                  <a:schemeClr val="bg1"/>
                </a:solidFill>
              </a:rPr>
              <a:t>OBREMO</a:t>
            </a:r>
            <a:endParaRPr kumimoji="1" lang="ja-JP" alt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3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12045</TotalTime>
  <Words>663</Words>
  <Application>Microsoft Office PowerPoint</Application>
  <PresentationFormat>ワイド画面</PresentationFormat>
  <Paragraphs>79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游ゴシック</vt:lpstr>
      <vt:lpstr>游ゴシック Light</vt:lpstr>
      <vt:lpstr>Arial</vt:lpstr>
      <vt:lpstr>Office テーマ</vt:lpstr>
      <vt:lpstr>ドッグフード ランキングLP指示書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東晶 十六</dc:creator>
  <cp:lastModifiedBy>善仁 谷</cp:lastModifiedBy>
  <cp:revision>46</cp:revision>
  <dcterms:created xsi:type="dcterms:W3CDTF">2021-12-21T06:28:11Z</dcterms:created>
  <dcterms:modified xsi:type="dcterms:W3CDTF">2024-05-16T08:43:24Z</dcterms:modified>
</cp:coreProperties>
</file>